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0"/>
  </p:notesMasterIdLst>
  <p:sldIdLst>
    <p:sldId id="256" r:id="rId2"/>
    <p:sldId id="257" r:id="rId3"/>
    <p:sldId id="258" r:id="rId4"/>
    <p:sldId id="259" r:id="rId5"/>
    <p:sldId id="260" r:id="rId6"/>
    <p:sldId id="261" r:id="rId7"/>
    <p:sldId id="263" r:id="rId8"/>
    <p:sldId id="264" r:id="rId9"/>
    <p:sldId id="280" r:id="rId10"/>
    <p:sldId id="285" r:id="rId11"/>
    <p:sldId id="288" r:id="rId12"/>
    <p:sldId id="266" r:id="rId13"/>
    <p:sldId id="281" r:id="rId14"/>
    <p:sldId id="283" r:id="rId15"/>
    <p:sldId id="282" r:id="rId16"/>
    <p:sldId id="284" r:id="rId17"/>
    <p:sldId id="268" r:id="rId18"/>
    <p:sldId id="279" r:id="rId19"/>
  </p:sldIdLst>
  <p:sldSz cx="18288000" cy="10287000"/>
  <p:notesSz cx="6858000" cy="9144000"/>
  <p:embeddedFontLst>
    <p:embeddedFont>
      <p:font typeface="Ubuntu" panose="020B0604020202020204" charset="0"/>
      <p:regular r:id="rId21"/>
      <p:bold r:id="rId22"/>
      <p:italic r:id="rId23"/>
      <p:boldItalic r:id="rId24"/>
    </p:embeddedFont>
    <p:embeddedFont>
      <p:font typeface="Cuprum"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Podkova"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9E691E-BFE5-4E79-BACC-667A23178E1A}">
  <a:tblStyle styleId="{699E691E-BFE5-4E79-BACC-667A23178E1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3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35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47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02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77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txBox="1">
            <a:spLocks noGrp="1"/>
          </p:cNvSpPr>
          <p:nvPr>
            <p:ph type="ctrTitle"/>
          </p:nvPr>
        </p:nvSpPr>
        <p:spPr>
          <a:xfrm>
            <a:off x="4209800" y="1116550"/>
            <a:ext cx="93993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lt1"/>
              </a:buClr>
              <a:buSzPts val="6000"/>
              <a:buFont typeface="Cuprum"/>
              <a:buNone/>
              <a:defRPr sz="6000" b="1">
                <a:solidFill>
                  <a:schemeClr val="lt1"/>
                </a:solidFill>
                <a:latin typeface="Cuprum"/>
                <a:ea typeface="Cuprum"/>
                <a:cs typeface="Cuprum"/>
                <a:sym typeface="Cupr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 name="Google Shape;12;p3"/>
          <p:cNvSpPr txBox="1">
            <a:spLocks noGrp="1"/>
          </p:cNvSpPr>
          <p:nvPr>
            <p:ph type="subTitle" idx="1"/>
          </p:nvPr>
        </p:nvSpPr>
        <p:spPr>
          <a:xfrm>
            <a:off x="3448700" y="2652925"/>
            <a:ext cx="10160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Font typeface="Ubuntu"/>
              <a:buNone/>
              <a:defRPr b="1">
                <a:solidFill>
                  <a:schemeClr val="lt1"/>
                </a:solidFill>
                <a:latin typeface="Ubuntu"/>
                <a:ea typeface="Ubuntu"/>
                <a:cs typeface="Ubuntu"/>
                <a:sym typeface="Ubuntu"/>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5402425" y="31093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b="0"/>
            </a:lvl1pPr>
            <a:lvl2pPr marL="914400" lvl="1" indent="-342900" algn="l">
              <a:spcBef>
                <a:spcPts val="360"/>
              </a:spcBef>
              <a:spcAft>
                <a:spcPts val="0"/>
              </a:spcAft>
              <a:buClr>
                <a:schemeClr val="dk1"/>
              </a:buClr>
              <a:buSzPts val="1800"/>
              <a:buChar char="–"/>
              <a:defRPr b="0"/>
            </a:lvl2pPr>
            <a:lvl3pPr marL="1371600" lvl="2" indent="-342900" algn="l">
              <a:spcBef>
                <a:spcPts val="360"/>
              </a:spcBef>
              <a:spcAft>
                <a:spcPts val="0"/>
              </a:spcAft>
              <a:buClr>
                <a:schemeClr val="dk1"/>
              </a:buClr>
              <a:buSzPts val="1800"/>
              <a:buChar char="•"/>
              <a:defRPr b="0"/>
            </a:lvl3pPr>
            <a:lvl4pPr marL="1828800" lvl="3" indent="-342900" algn="l">
              <a:spcBef>
                <a:spcPts val="360"/>
              </a:spcBef>
              <a:spcAft>
                <a:spcPts val="0"/>
              </a:spcAft>
              <a:buClr>
                <a:schemeClr val="dk1"/>
              </a:buClr>
              <a:buSzPts val="1800"/>
              <a:buChar char="–"/>
              <a:defRPr b="0"/>
            </a:lvl4pPr>
            <a:lvl5pPr marL="2286000" lvl="4" indent="-342900" algn="l">
              <a:spcBef>
                <a:spcPts val="360"/>
              </a:spcBef>
              <a:spcAft>
                <a:spcPts val="0"/>
              </a:spcAft>
              <a:buClr>
                <a:schemeClr val="dk1"/>
              </a:buClr>
              <a:buSzPts val="1800"/>
              <a:buChar char="»"/>
              <a:defRPr b="0"/>
            </a:lvl5pPr>
            <a:lvl6pPr marL="2743200" lvl="5" indent="-342900" algn="l">
              <a:spcBef>
                <a:spcPts val="360"/>
              </a:spcBef>
              <a:spcAft>
                <a:spcPts val="0"/>
              </a:spcAft>
              <a:buClr>
                <a:schemeClr val="dk1"/>
              </a:buClr>
              <a:buSzPts val="1800"/>
              <a:buChar char="•"/>
              <a:defRPr b="0"/>
            </a:lvl6pPr>
            <a:lvl7pPr marL="3200400" lvl="6" indent="-342900" algn="l">
              <a:spcBef>
                <a:spcPts val="360"/>
              </a:spcBef>
              <a:spcAft>
                <a:spcPts val="0"/>
              </a:spcAft>
              <a:buClr>
                <a:schemeClr val="dk1"/>
              </a:buClr>
              <a:buSzPts val="1800"/>
              <a:buChar char="•"/>
              <a:defRPr b="0"/>
            </a:lvl7pPr>
            <a:lvl8pPr marL="3657600" lvl="7" indent="-342900" algn="l">
              <a:spcBef>
                <a:spcPts val="360"/>
              </a:spcBef>
              <a:spcAft>
                <a:spcPts val="0"/>
              </a:spcAft>
              <a:buClr>
                <a:schemeClr val="dk1"/>
              </a:buClr>
              <a:buSzPts val="1800"/>
              <a:buChar char="•"/>
              <a:defRPr b="0"/>
            </a:lvl8pPr>
            <a:lvl9pPr marL="4114800" lvl="8" indent="-342900" algn="l">
              <a:spcBef>
                <a:spcPts val="360"/>
              </a:spcBef>
              <a:spcAft>
                <a:spcPts val="0"/>
              </a:spcAft>
              <a:buClr>
                <a:schemeClr val="dk1"/>
              </a:buClr>
              <a:buSzPts val="1800"/>
              <a:buChar char="•"/>
              <a:defRPr b="0"/>
            </a:lvl9pPr>
          </a:lstStyle>
          <a:p>
            <a:endParaRPr/>
          </a:p>
        </p:txBody>
      </p:sp>
      <p:sp>
        <p:nvSpPr>
          <p:cNvPr id="16" name="Google Shape;1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5038775" y="3572036"/>
            <a:ext cx="7772400" cy="28431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2000"/>
              <a:buNone/>
              <a:defRPr sz="2000"/>
            </a:lvl2pPr>
            <a:lvl3pPr marL="1371600" lvl="2" indent="-228600" algn="l">
              <a:spcBef>
                <a:spcPts val="320"/>
              </a:spcBef>
              <a:spcAft>
                <a:spcPts val="0"/>
              </a:spcAft>
              <a:buSzPts val="2000"/>
              <a:buNone/>
              <a:defRPr sz="2000"/>
            </a:lvl3pPr>
            <a:lvl4pPr marL="1828800" lvl="3" indent="-228600" algn="l">
              <a:spcBef>
                <a:spcPts val="280"/>
              </a:spcBef>
              <a:spcAft>
                <a:spcPts val="0"/>
              </a:spcAft>
              <a:buSzPts val="2000"/>
              <a:buNone/>
              <a:defRPr/>
            </a:lvl4pPr>
            <a:lvl5pPr marL="2286000" lvl="4" indent="-228600" algn="l">
              <a:spcBef>
                <a:spcPts val="280"/>
              </a:spcBef>
              <a:spcAft>
                <a:spcPts val="0"/>
              </a:spcAft>
              <a:buSzPts val="2000"/>
              <a:buNone/>
              <a:defRPr/>
            </a:lvl5pPr>
            <a:lvl6pPr marL="2743200" lvl="5" indent="-228600" algn="l">
              <a:spcBef>
                <a:spcPts val="280"/>
              </a:spcBef>
              <a:spcAft>
                <a:spcPts val="0"/>
              </a:spcAft>
              <a:buSzPts val="2000"/>
              <a:buNone/>
              <a:defRPr/>
            </a:lvl6pPr>
            <a:lvl7pPr marL="3200400" lvl="6" indent="-228600" algn="l">
              <a:spcBef>
                <a:spcPts val="280"/>
              </a:spcBef>
              <a:spcAft>
                <a:spcPts val="0"/>
              </a:spcAft>
              <a:buSzPts val="2000"/>
              <a:buNone/>
              <a:defRPr/>
            </a:lvl7pPr>
            <a:lvl8pPr marL="3657600" lvl="7" indent="-228600" algn="l">
              <a:spcBef>
                <a:spcPts val="280"/>
              </a:spcBef>
              <a:spcAft>
                <a:spcPts val="0"/>
              </a:spcAft>
              <a:buSzPts val="2000"/>
              <a:buNone/>
              <a:defRPr/>
            </a:lvl8pPr>
            <a:lvl9pPr marL="4114800" lvl="8" indent="-228600" algn="l">
              <a:spcBef>
                <a:spcPts val="280"/>
              </a:spcBef>
              <a:spcAft>
                <a:spcPts val="0"/>
              </a:spcAft>
              <a:buSzPts val="2000"/>
              <a:buNone/>
              <a:defRPr/>
            </a:lvl9pPr>
          </a:lstStyle>
          <a:p>
            <a:endParaRPr/>
          </a:p>
        </p:txBody>
      </p:sp>
      <p:sp>
        <p:nvSpPr>
          <p:cNvPr id="19" name="Google Shape;19;p5"/>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367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2" name="Google Shape;22;p6"/>
          <p:cNvSpPr txBox="1">
            <a:spLocks noGrp="1"/>
          </p:cNvSpPr>
          <p:nvPr>
            <p:ph type="body" idx="2"/>
          </p:nvPr>
        </p:nvSpPr>
        <p:spPr>
          <a:xfrm>
            <a:off x="8558950" y="3628575"/>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 name="Google Shape;23;p6"/>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085975" y="1264500"/>
            <a:ext cx="11074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
        <p:cNvGrpSpPr/>
        <p:nvPr/>
      </p:nvGrpSpPr>
      <p:grpSpPr>
        <a:xfrm>
          <a:off x="0" y="0"/>
          <a:ext cx="0" cy="0"/>
          <a:chOff x="0" y="0"/>
          <a:chExt cx="0" cy="0"/>
        </a:xfrm>
      </p:grpSpPr>
      <p:sp>
        <p:nvSpPr>
          <p:cNvPr id="27" name="Google Shape;27;p8"/>
          <p:cNvSpPr>
            <a:spLocks noGrp="1"/>
          </p:cNvSpPr>
          <p:nvPr>
            <p:ph type="pic" idx="2"/>
          </p:nvPr>
        </p:nvSpPr>
        <p:spPr>
          <a:xfrm>
            <a:off x="8905806" y="2057400"/>
            <a:ext cx="8125500" cy="6094200"/>
          </a:xfrm>
          <a:prstGeom prst="rect">
            <a:avLst/>
          </a:prstGeom>
          <a:noFill/>
          <a:ln>
            <a:noFill/>
          </a:ln>
        </p:spPr>
      </p:sp>
      <p:sp>
        <p:nvSpPr>
          <p:cNvPr id="28" name="Google Shape;28;p8"/>
          <p:cNvSpPr txBox="1">
            <a:spLocks noGrp="1"/>
          </p:cNvSpPr>
          <p:nvPr>
            <p:ph type="title"/>
          </p:nvPr>
        </p:nvSpPr>
        <p:spPr>
          <a:xfrm>
            <a:off x="976450" y="2140775"/>
            <a:ext cx="60102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dk1"/>
              </a:buClr>
              <a:buSzPts val="60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1236100" y="4407475"/>
            <a:ext cx="40386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9">
              <a:alphaModFix/>
            </a:blip>
            <a:stretch>
              <a:fillRect t="-75854" b="-75844"/>
            </a:stretch>
          </a:blipFill>
          <a:ln>
            <a:noFill/>
          </a:ln>
        </p:spPr>
      </p:sp>
      <p:sp>
        <p:nvSpPr>
          <p:cNvPr id="7" name="Google Shape;7;p1"/>
          <p:cNvSpPr txBox="1">
            <a:spLocks noGrp="1"/>
          </p:cNvSpPr>
          <p:nvPr>
            <p:ph type="title"/>
          </p:nvPr>
        </p:nvSpPr>
        <p:spPr>
          <a:xfrm>
            <a:off x="4092075" y="1069763"/>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7000"/>
              <a:buFont typeface="Cuprum"/>
              <a:buNone/>
              <a:defRPr sz="7000" b="1" i="0" u="none" strike="noStrike" cap="none">
                <a:solidFill>
                  <a:schemeClr val="lt1"/>
                </a:solidFill>
                <a:latin typeface="Cuprum"/>
                <a:ea typeface="Cuprum"/>
                <a:cs typeface="Cuprum"/>
                <a:sym typeface="Cupr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5694500" y="403427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Char char="•"/>
              <a:defRPr sz="3200" i="0" u="none" strike="noStrike" cap="none">
                <a:solidFill>
                  <a:schemeClr val="lt1"/>
                </a:solidFill>
              </a:defRPr>
            </a:lvl1pPr>
            <a:lvl2pPr marL="914400" marR="0" lvl="1" indent="-406400" algn="l" rtl="0">
              <a:spcBef>
                <a:spcPts val="560"/>
              </a:spcBef>
              <a:spcAft>
                <a:spcPts val="0"/>
              </a:spcAft>
              <a:buClr>
                <a:schemeClr val="lt1"/>
              </a:buClr>
              <a:buSzPts val="2800"/>
              <a:buChar char="–"/>
              <a:defRPr sz="2800" i="0" u="none" strike="noStrike" cap="none">
                <a:solidFill>
                  <a:schemeClr val="lt1"/>
                </a:solidFill>
              </a:defRPr>
            </a:lvl2pPr>
            <a:lvl3pPr marL="1371600" marR="0" lvl="2" indent="-381000" algn="l" rtl="0">
              <a:spcBef>
                <a:spcPts val="480"/>
              </a:spcBef>
              <a:spcAft>
                <a:spcPts val="0"/>
              </a:spcAft>
              <a:buClr>
                <a:schemeClr val="lt1"/>
              </a:buClr>
              <a:buSzPts val="2400"/>
              <a:buChar char="•"/>
              <a:defRPr sz="2400" i="0" u="none" strike="noStrike" cap="none">
                <a:solidFill>
                  <a:schemeClr val="lt1"/>
                </a:solidFill>
              </a:defRPr>
            </a:lvl3pPr>
            <a:lvl4pPr marL="1828800" marR="0" lvl="3" indent="-355600" algn="l" rtl="0">
              <a:spcBef>
                <a:spcPts val="400"/>
              </a:spcBef>
              <a:spcAft>
                <a:spcPts val="0"/>
              </a:spcAft>
              <a:buClr>
                <a:schemeClr val="lt1"/>
              </a:buClr>
              <a:buSzPts val="2000"/>
              <a:buChar char="–"/>
              <a:defRPr sz="2000" i="0" u="none" strike="noStrike" cap="none">
                <a:solidFill>
                  <a:schemeClr val="lt1"/>
                </a:solidFill>
              </a:defRPr>
            </a:lvl4pPr>
            <a:lvl5pPr marL="2286000" marR="0" lvl="4" indent="-355600" algn="l" rtl="0">
              <a:spcBef>
                <a:spcPts val="400"/>
              </a:spcBef>
              <a:spcAft>
                <a:spcPts val="0"/>
              </a:spcAft>
              <a:buClr>
                <a:schemeClr val="lt1"/>
              </a:buClr>
              <a:buSzPts val="2000"/>
              <a:buChar char="»"/>
              <a:defRPr sz="2000" i="0" u="none" strike="noStrike" cap="none">
                <a:solidFill>
                  <a:schemeClr val="lt1"/>
                </a:solidFill>
              </a:defRPr>
            </a:lvl5pPr>
            <a:lvl6pPr marL="2743200" marR="0" lvl="5" indent="-355600" algn="l" rtl="0">
              <a:spcBef>
                <a:spcPts val="400"/>
              </a:spcBef>
              <a:spcAft>
                <a:spcPts val="0"/>
              </a:spcAft>
              <a:buClr>
                <a:schemeClr val="lt1"/>
              </a:buClr>
              <a:buSzPts val="2000"/>
              <a:buChar char="•"/>
              <a:defRPr sz="2000" i="0" u="none" strike="noStrike" cap="none">
                <a:solidFill>
                  <a:schemeClr val="lt1"/>
                </a:solidFill>
              </a:defRPr>
            </a:lvl6pPr>
            <a:lvl7pPr marL="3200400" marR="0" lvl="6" indent="-355600" algn="l" rtl="0">
              <a:spcBef>
                <a:spcPts val="400"/>
              </a:spcBef>
              <a:spcAft>
                <a:spcPts val="0"/>
              </a:spcAft>
              <a:buClr>
                <a:schemeClr val="lt1"/>
              </a:buClr>
              <a:buSzPts val="2000"/>
              <a:buChar char="•"/>
              <a:defRPr sz="2000" i="0" u="none" strike="noStrike" cap="none">
                <a:solidFill>
                  <a:schemeClr val="lt1"/>
                </a:solidFill>
              </a:defRPr>
            </a:lvl7pPr>
            <a:lvl8pPr marL="3657600" marR="0" lvl="7" indent="-355600" algn="l" rtl="0">
              <a:spcBef>
                <a:spcPts val="400"/>
              </a:spcBef>
              <a:spcAft>
                <a:spcPts val="0"/>
              </a:spcAft>
              <a:buClr>
                <a:schemeClr val="lt1"/>
              </a:buClr>
              <a:buSzPts val="2000"/>
              <a:buChar char="•"/>
              <a:defRPr sz="2000" i="0" u="none" strike="noStrike" cap="none">
                <a:solidFill>
                  <a:schemeClr val="lt1"/>
                </a:solidFill>
              </a:defRPr>
            </a:lvl8pPr>
            <a:lvl9pPr marL="4114800" marR="0" lvl="8" indent="-355600" algn="l" rtl="0">
              <a:spcBef>
                <a:spcPts val="400"/>
              </a:spcBef>
              <a:spcAft>
                <a:spcPts val="0"/>
              </a:spcAft>
              <a:buClr>
                <a:schemeClr val="lt1"/>
              </a:buClr>
              <a:buSzPts val="2000"/>
              <a:buChar char="•"/>
              <a:defRPr sz="2000" i="0" u="none" strike="noStrike" cap="none">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sp>
        <p:nvSpPr>
          <p:cNvPr id="35" name="Google Shape;35;p9"/>
          <p:cNvSpPr txBox="1"/>
          <p:nvPr/>
        </p:nvSpPr>
        <p:spPr>
          <a:xfrm>
            <a:off x="337397" y="2377181"/>
            <a:ext cx="11077828" cy="4154984"/>
          </a:xfrm>
          <a:prstGeom prst="rect">
            <a:avLst/>
          </a:prstGeom>
          <a:noFill/>
          <a:ln>
            <a:noFill/>
          </a:ln>
        </p:spPr>
        <p:txBody>
          <a:bodyPr spcFirstLastPara="1" wrap="square" lIns="0" tIns="0" rIns="0" bIns="0" anchor="t" anchorCtr="0">
            <a:spAutoFit/>
          </a:bodyPr>
          <a:lstStyle/>
          <a:p>
            <a:pPr lvl="0" algn="ctr"/>
            <a:r>
              <a:rPr lang="es-MX" sz="5400" dirty="0" smtClean="0">
                <a:solidFill>
                  <a:srgbClr val="FFFFFF"/>
                </a:solidFill>
                <a:latin typeface="Cuprum"/>
                <a:ea typeface="Cuprum"/>
                <a:cs typeface="Cuprum"/>
                <a:sym typeface="Cuprum"/>
              </a:rPr>
              <a:t>Implementación </a:t>
            </a:r>
            <a:r>
              <a:rPr lang="es-MX" sz="5400" dirty="0">
                <a:solidFill>
                  <a:srgbClr val="FFFFFF"/>
                </a:solidFill>
                <a:latin typeface="Cuprum"/>
                <a:ea typeface="Cuprum"/>
                <a:cs typeface="Cuprum"/>
                <a:sym typeface="Cuprum"/>
              </a:rPr>
              <a:t>de un Sistema de Citas en Tiempo Real usando </a:t>
            </a:r>
            <a:r>
              <a:rPr lang="es-MX" sz="5400" dirty="0" err="1">
                <a:solidFill>
                  <a:srgbClr val="FFFFFF"/>
                </a:solidFill>
                <a:latin typeface="Cuprum"/>
                <a:ea typeface="Cuprum"/>
                <a:cs typeface="Cuprum"/>
                <a:sym typeface="Cuprum"/>
              </a:rPr>
              <a:t>Redis</a:t>
            </a:r>
            <a:r>
              <a:rPr lang="es-MX" sz="5400" dirty="0">
                <a:solidFill>
                  <a:srgbClr val="FFFFFF"/>
                </a:solidFill>
                <a:latin typeface="Cuprum"/>
                <a:ea typeface="Cuprum"/>
                <a:cs typeface="Cuprum"/>
                <a:sym typeface="Cuprum"/>
              </a:rPr>
              <a:t>: </a:t>
            </a:r>
            <a:endParaRPr lang="es-MX" sz="5400" dirty="0" smtClean="0">
              <a:solidFill>
                <a:srgbClr val="FFFFFF"/>
              </a:solidFill>
              <a:latin typeface="Cuprum"/>
              <a:ea typeface="Cuprum"/>
              <a:cs typeface="Cuprum"/>
              <a:sym typeface="Cuprum"/>
            </a:endParaRPr>
          </a:p>
          <a:p>
            <a:pPr lvl="0" algn="ctr"/>
            <a:r>
              <a:rPr lang="es-MX" sz="5400" dirty="0" smtClean="0">
                <a:solidFill>
                  <a:srgbClr val="FFFFFF"/>
                </a:solidFill>
                <a:latin typeface="Cuprum"/>
                <a:ea typeface="Cuprum"/>
                <a:cs typeface="Cuprum"/>
                <a:sym typeface="Cuprum"/>
              </a:rPr>
              <a:t>Un </a:t>
            </a:r>
            <a:r>
              <a:rPr lang="es-MX" sz="5400" dirty="0">
                <a:solidFill>
                  <a:srgbClr val="FFFFFF"/>
                </a:solidFill>
                <a:latin typeface="Cuprum"/>
                <a:ea typeface="Cuprum"/>
                <a:cs typeface="Cuprum"/>
                <a:sym typeface="Cuprum"/>
              </a:rPr>
              <a:t>Enfoque en la Optimización de Bases de Datos en el Centro de Salud Jorge Chávez</a:t>
            </a:r>
            <a:endParaRPr dirty="0"/>
          </a:p>
        </p:txBody>
      </p:sp>
      <p:grpSp>
        <p:nvGrpSpPr>
          <p:cNvPr id="36" name="Google Shape;36;p9"/>
          <p:cNvGrpSpPr/>
          <p:nvPr/>
        </p:nvGrpSpPr>
        <p:grpSpPr>
          <a:xfrm rot="10800000">
            <a:off x="8975074" y="9010026"/>
            <a:ext cx="337852" cy="337852"/>
            <a:chOff x="0" y="0"/>
            <a:chExt cx="812800" cy="812800"/>
          </a:xfrm>
        </p:grpSpPr>
        <p:sp>
          <p:nvSpPr>
            <p:cNvPr id="37" name="Google Shape;3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9;p9"/>
          <p:cNvGrpSpPr/>
          <p:nvPr/>
        </p:nvGrpSpPr>
        <p:grpSpPr>
          <a:xfrm rot="10800000">
            <a:off x="4916056" y="9286875"/>
            <a:ext cx="337852" cy="337852"/>
            <a:chOff x="0" y="0"/>
            <a:chExt cx="812800" cy="812800"/>
          </a:xfrm>
        </p:grpSpPr>
        <p:sp>
          <p:nvSpPr>
            <p:cNvPr id="40" name="Google Shape;4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 name="Google Shape;42;p9"/>
          <p:cNvSpPr/>
          <p:nvPr/>
        </p:nvSpPr>
        <p:spPr>
          <a:xfrm rot="-5400000">
            <a:off x="1076325" y="8405961"/>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sp>
      <p:cxnSp>
        <p:nvCxnSpPr>
          <p:cNvPr id="43" name="Google Shape;43;p9"/>
          <p:cNvCxnSpPr/>
          <p:nvPr/>
        </p:nvCxnSpPr>
        <p:spPr>
          <a:xfrm>
            <a:off x="2482834" y="9398651"/>
            <a:ext cx="2602148" cy="0"/>
          </a:xfrm>
          <a:prstGeom prst="straightConnector1">
            <a:avLst/>
          </a:prstGeom>
          <a:noFill/>
          <a:ln w="123825" cap="flat" cmpd="sng">
            <a:solidFill>
              <a:srgbClr val="5271FF"/>
            </a:solidFill>
            <a:prstDash val="solid"/>
            <a:round/>
            <a:headEnd type="none" w="sm" len="sm"/>
            <a:tailEnd type="none" w="sm" len="sm"/>
          </a:ln>
        </p:spPr>
      </p:cxnSp>
      <p:cxnSp>
        <p:nvCxnSpPr>
          <p:cNvPr id="44" name="Google Shape;44;p9"/>
          <p:cNvCxnSpPr/>
          <p:nvPr/>
        </p:nvCxnSpPr>
        <p:spPr>
          <a:xfrm>
            <a:off x="2416351" y="8952876"/>
            <a:ext cx="3960584" cy="0"/>
          </a:xfrm>
          <a:prstGeom prst="straightConnector1">
            <a:avLst/>
          </a:prstGeom>
          <a:noFill/>
          <a:ln w="123825" cap="flat" cmpd="sng">
            <a:solidFill>
              <a:srgbClr val="5271FF"/>
            </a:solidFill>
            <a:prstDash val="solid"/>
            <a:round/>
            <a:headEnd type="none" w="sm" len="sm"/>
            <a:tailEnd type="none" w="sm" len="sm"/>
          </a:ln>
        </p:spPr>
      </p:cxnSp>
      <p:cxnSp>
        <p:nvCxnSpPr>
          <p:cNvPr id="45" name="Google Shape;45;p9"/>
          <p:cNvCxnSpPr/>
          <p:nvPr/>
        </p:nvCxnSpPr>
        <p:spPr>
          <a:xfrm>
            <a:off x="5253908" y="7284368"/>
            <a:ext cx="0" cy="1673270"/>
          </a:xfrm>
          <a:prstGeom prst="straightConnector1">
            <a:avLst/>
          </a:prstGeom>
          <a:noFill/>
          <a:ln w="104775" cap="flat" cmpd="sng">
            <a:solidFill>
              <a:srgbClr val="5271FF"/>
            </a:solidFill>
            <a:prstDash val="solid"/>
            <a:round/>
            <a:headEnd type="none" w="sm" len="sm"/>
            <a:tailEnd type="none" w="sm" len="sm"/>
          </a:ln>
        </p:spPr>
      </p:cxnSp>
      <p:grpSp>
        <p:nvGrpSpPr>
          <p:cNvPr id="46" name="Google Shape;46;p9"/>
          <p:cNvGrpSpPr/>
          <p:nvPr/>
        </p:nvGrpSpPr>
        <p:grpSpPr>
          <a:xfrm>
            <a:off x="3346627" y="6603524"/>
            <a:ext cx="3814562" cy="1020604"/>
            <a:chOff x="0" y="-57150"/>
            <a:chExt cx="1732544" cy="463550"/>
          </a:xfrm>
        </p:grpSpPr>
        <p:sp>
          <p:nvSpPr>
            <p:cNvPr id="47" name="Google Shape;47;p9"/>
            <p:cNvSpPr/>
            <p:nvPr/>
          </p:nvSpPr>
          <p:spPr>
            <a:xfrm>
              <a:off x="0" y="0"/>
              <a:ext cx="1732544" cy="406400"/>
            </a:xfrm>
            <a:custGeom>
              <a:avLst/>
              <a:gdLst/>
              <a:ahLst/>
              <a:cxnLst/>
              <a:rect l="l" t="t" r="r" b="b"/>
              <a:pathLst>
                <a:path w="1732544" h="406400" extrusionOk="0">
                  <a:moveTo>
                    <a:pt x="1529344" y="0"/>
                  </a:moveTo>
                  <a:cubicBezTo>
                    <a:pt x="1641568" y="0"/>
                    <a:pt x="1732544" y="90976"/>
                    <a:pt x="1732544" y="203200"/>
                  </a:cubicBezTo>
                  <a:cubicBezTo>
                    <a:pt x="1732544" y="315424"/>
                    <a:pt x="1641568" y="406400"/>
                    <a:pt x="1529344" y="406400"/>
                  </a:cubicBezTo>
                  <a:lnTo>
                    <a:pt x="203200" y="406400"/>
                  </a:lnTo>
                  <a:cubicBezTo>
                    <a:pt x="90976" y="406400"/>
                    <a:pt x="0" y="315424"/>
                    <a:pt x="0" y="203200"/>
                  </a:cubicBezTo>
                  <a:cubicBezTo>
                    <a:pt x="0" y="90976"/>
                    <a:pt x="90976" y="0"/>
                    <a:pt x="203200" y="0"/>
                  </a:cubicBezTo>
                  <a:close/>
                </a:path>
              </a:pathLst>
            </a:custGeom>
            <a:solidFill>
              <a:srgbClr val="5271FF"/>
            </a:solidFill>
            <a:ln w="47625" cap="sq" cmpd="sng">
              <a:solidFill>
                <a:srgbClr val="5271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p:nvPr/>
          </p:nvSpPr>
          <p:spPr>
            <a:xfrm>
              <a:off x="0" y="-57150"/>
              <a:ext cx="812800" cy="463550"/>
            </a:xfrm>
            <a:prstGeom prst="rect">
              <a:avLst/>
            </a:prstGeom>
            <a:noFill/>
            <a:ln>
              <a:noFill/>
            </a:ln>
          </p:spPr>
          <p:txBody>
            <a:bodyPr spcFirstLastPara="1" wrap="square" lIns="62575" tIns="62575" rIns="62575" bIns="62575"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 name="Google Shape;49;p9"/>
          <p:cNvGrpSpPr/>
          <p:nvPr/>
        </p:nvGrpSpPr>
        <p:grpSpPr>
          <a:xfrm rot="10800000">
            <a:off x="6208009" y="8722037"/>
            <a:ext cx="337852" cy="337852"/>
            <a:chOff x="0" y="0"/>
            <a:chExt cx="812800" cy="812800"/>
          </a:xfrm>
        </p:grpSpPr>
        <p:sp>
          <p:nvSpPr>
            <p:cNvPr id="50" name="Google Shape;5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2" name="Google Shape;52;p9"/>
          <p:cNvCxnSpPr/>
          <p:nvPr/>
        </p:nvCxnSpPr>
        <p:spPr>
          <a:xfrm rot="10800000">
            <a:off x="17818624" y="1028700"/>
            <a:ext cx="52388" cy="8150252"/>
          </a:xfrm>
          <a:prstGeom prst="straightConnector1">
            <a:avLst/>
          </a:prstGeom>
          <a:noFill/>
          <a:ln w="104775" cap="flat" cmpd="sng">
            <a:solidFill>
              <a:srgbClr val="5271FF"/>
            </a:solidFill>
            <a:prstDash val="solid"/>
            <a:round/>
            <a:headEnd type="none" w="sm" len="sm"/>
            <a:tailEnd type="none" w="sm" len="sm"/>
          </a:ln>
        </p:spPr>
      </p:cxnSp>
      <p:grpSp>
        <p:nvGrpSpPr>
          <p:cNvPr id="53" name="Google Shape;53;p9"/>
          <p:cNvGrpSpPr/>
          <p:nvPr/>
        </p:nvGrpSpPr>
        <p:grpSpPr>
          <a:xfrm rot="10800000">
            <a:off x="17702085" y="2517786"/>
            <a:ext cx="337852" cy="337852"/>
            <a:chOff x="0" y="0"/>
            <a:chExt cx="812800" cy="812800"/>
          </a:xfrm>
        </p:grpSpPr>
        <p:sp>
          <p:nvSpPr>
            <p:cNvPr id="54" name="Google Shape;5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6" name="Google Shape;56;p9"/>
          <p:cNvCxnSpPr/>
          <p:nvPr/>
        </p:nvCxnSpPr>
        <p:spPr>
          <a:xfrm>
            <a:off x="2416351" y="9178952"/>
            <a:ext cx="15304784" cy="0"/>
          </a:xfrm>
          <a:prstGeom prst="straightConnector1">
            <a:avLst/>
          </a:prstGeom>
          <a:noFill/>
          <a:ln w="123825" cap="flat" cmpd="sng">
            <a:solidFill>
              <a:srgbClr val="5271FF"/>
            </a:solidFill>
            <a:prstDash val="solid"/>
            <a:round/>
            <a:headEnd type="none" w="sm" len="sm"/>
            <a:tailEnd type="none" w="sm" len="sm"/>
          </a:ln>
        </p:spPr>
      </p:cxnSp>
      <p:grpSp>
        <p:nvGrpSpPr>
          <p:cNvPr id="57" name="Google Shape;57;p9"/>
          <p:cNvGrpSpPr/>
          <p:nvPr/>
        </p:nvGrpSpPr>
        <p:grpSpPr>
          <a:xfrm rot="10800000">
            <a:off x="17702085" y="6892365"/>
            <a:ext cx="337852" cy="337852"/>
            <a:chOff x="0" y="0"/>
            <a:chExt cx="812800" cy="812800"/>
          </a:xfrm>
        </p:grpSpPr>
        <p:sp>
          <p:nvSpPr>
            <p:cNvPr id="58" name="Google Shape;58;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9"/>
          <p:cNvGrpSpPr/>
          <p:nvPr/>
        </p:nvGrpSpPr>
        <p:grpSpPr>
          <a:xfrm rot="10800000">
            <a:off x="17649697" y="9010026"/>
            <a:ext cx="337852" cy="337852"/>
            <a:chOff x="0" y="0"/>
            <a:chExt cx="812800" cy="812800"/>
          </a:xfrm>
        </p:grpSpPr>
        <p:sp>
          <p:nvSpPr>
            <p:cNvPr id="61" name="Google Shape;61;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63;p9"/>
          <p:cNvSpPr/>
          <p:nvPr/>
        </p:nvSpPr>
        <p:spPr>
          <a:xfrm rot="-5400000">
            <a:off x="8541811" y="265234"/>
            <a:ext cx="1526932" cy="1526932"/>
          </a:xfrm>
          <a:custGeom>
            <a:avLst/>
            <a:gdLst/>
            <a:ahLst/>
            <a:cxnLst/>
            <a:rect l="l" t="t" r="r" b="b"/>
            <a:pathLst>
              <a:path w="1526932" h="1526932" extrusionOk="0">
                <a:moveTo>
                  <a:pt x="0" y="0"/>
                </a:moveTo>
                <a:lnTo>
                  <a:pt x="1526932" y="0"/>
                </a:lnTo>
                <a:lnTo>
                  <a:pt x="1526932" y="1526932"/>
                </a:lnTo>
                <a:lnTo>
                  <a:pt x="0" y="1526932"/>
                </a:lnTo>
                <a:lnTo>
                  <a:pt x="0" y="0"/>
                </a:lnTo>
                <a:close/>
              </a:path>
            </a:pathLst>
          </a:custGeom>
          <a:blipFill rotWithShape="1">
            <a:blip r:embed="rId4">
              <a:alphaModFix/>
            </a:blip>
            <a:stretch>
              <a:fillRect/>
            </a:stretch>
          </a:blipFill>
          <a:ln>
            <a:noFill/>
          </a:ln>
        </p:spPr>
      </p:sp>
      <p:cxnSp>
        <p:nvCxnSpPr>
          <p:cNvPr id="64" name="Google Shape;64;p9"/>
          <p:cNvCxnSpPr/>
          <p:nvPr/>
        </p:nvCxnSpPr>
        <p:spPr>
          <a:xfrm rot="10800000">
            <a:off x="9963968" y="807386"/>
            <a:ext cx="5312951" cy="0"/>
          </a:xfrm>
          <a:prstGeom prst="straightConnector1">
            <a:avLst/>
          </a:prstGeom>
          <a:noFill/>
          <a:ln w="104775" cap="flat" cmpd="sng">
            <a:solidFill>
              <a:srgbClr val="5271FF"/>
            </a:solidFill>
            <a:prstDash val="solid"/>
            <a:round/>
            <a:headEnd type="none" w="sm" len="sm"/>
            <a:tailEnd type="none" w="sm" len="sm"/>
          </a:ln>
        </p:spPr>
      </p:cxnSp>
      <p:cxnSp>
        <p:nvCxnSpPr>
          <p:cNvPr id="65" name="Google Shape;65;p9"/>
          <p:cNvCxnSpPr/>
          <p:nvPr/>
        </p:nvCxnSpPr>
        <p:spPr>
          <a:xfrm>
            <a:off x="9401967" y="1028700"/>
            <a:ext cx="8469044" cy="0"/>
          </a:xfrm>
          <a:prstGeom prst="straightConnector1">
            <a:avLst/>
          </a:prstGeom>
          <a:noFill/>
          <a:ln w="104775" cap="flat" cmpd="sng">
            <a:solidFill>
              <a:srgbClr val="5271FF"/>
            </a:solidFill>
            <a:prstDash val="solid"/>
            <a:round/>
            <a:headEnd type="none" w="sm" len="sm"/>
            <a:tailEnd type="none" w="sm" len="sm"/>
          </a:ln>
        </p:spPr>
      </p:cxnSp>
      <p:grpSp>
        <p:nvGrpSpPr>
          <p:cNvPr id="66" name="Google Shape;66;p9"/>
          <p:cNvGrpSpPr/>
          <p:nvPr/>
        </p:nvGrpSpPr>
        <p:grpSpPr>
          <a:xfrm rot="10800000">
            <a:off x="17649697" y="859774"/>
            <a:ext cx="337852" cy="337852"/>
            <a:chOff x="0" y="0"/>
            <a:chExt cx="812800" cy="812800"/>
          </a:xfrm>
        </p:grpSpPr>
        <p:sp>
          <p:nvSpPr>
            <p:cNvPr id="67" name="Google Shape;6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 name="Google Shape;69;p9"/>
          <p:cNvGrpSpPr/>
          <p:nvPr/>
        </p:nvGrpSpPr>
        <p:grpSpPr>
          <a:xfrm rot="10800000">
            <a:off x="15107993" y="586073"/>
            <a:ext cx="337852" cy="337852"/>
            <a:chOff x="0" y="0"/>
            <a:chExt cx="812800" cy="812800"/>
          </a:xfrm>
        </p:grpSpPr>
        <p:sp>
          <p:nvSpPr>
            <p:cNvPr id="70" name="Google Shape;7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 name="Google Shape;72;p9"/>
          <p:cNvGrpSpPr/>
          <p:nvPr/>
        </p:nvGrpSpPr>
        <p:grpSpPr>
          <a:xfrm rot="10800000">
            <a:off x="9899817" y="1132264"/>
            <a:ext cx="337852" cy="337852"/>
            <a:chOff x="0" y="0"/>
            <a:chExt cx="812800" cy="812800"/>
          </a:xfrm>
        </p:grpSpPr>
        <p:sp>
          <p:nvSpPr>
            <p:cNvPr id="73" name="Google Shape;73;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 name="Google Shape;75;p9"/>
          <p:cNvSpPr txBox="1"/>
          <p:nvPr/>
        </p:nvSpPr>
        <p:spPr>
          <a:xfrm>
            <a:off x="3658011" y="6794957"/>
            <a:ext cx="3191795" cy="862416"/>
          </a:xfrm>
          <a:prstGeom prst="rect">
            <a:avLst/>
          </a:prstGeom>
          <a:noFill/>
          <a:ln>
            <a:noFill/>
          </a:ln>
        </p:spPr>
        <p:txBody>
          <a:bodyPr spcFirstLastPara="1" wrap="square" lIns="0" tIns="0" rIns="0" bIns="0" anchor="t" anchorCtr="0">
            <a:spAutoFit/>
          </a:bodyPr>
          <a:lstStyle/>
          <a:p>
            <a:pPr marL="0" marR="0" lvl="0" indent="0" algn="l" rtl="0">
              <a:lnSpc>
                <a:spcPct val="130016"/>
              </a:lnSpc>
              <a:spcBef>
                <a:spcPts val="0"/>
              </a:spcBef>
              <a:spcAft>
                <a:spcPts val="0"/>
              </a:spcAft>
              <a:buNone/>
            </a:pPr>
            <a:r>
              <a:rPr lang="en-US" sz="4311" b="0" i="0" u="none" strike="noStrike" cap="none" dirty="0" err="1" smtClean="0">
                <a:solidFill>
                  <a:srgbClr val="FFFFFF"/>
                </a:solidFill>
                <a:latin typeface="Podkova"/>
                <a:ea typeface="Podkova"/>
                <a:cs typeface="Podkova"/>
                <a:sym typeface="Podkova"/>
              </a:rPr>
              <a:t>Presentación</a:t>
            </a:r>
            <a:endParaRPr dirty="0"/>
          </a:p>
        </p:txBody>
      </p:sp>
      <p:grpSp>
        <p:nvGrpSpPr>
          <p:cNvPr id="76" name="Google Shape;76;p9"/>
          <p:cNvGrpSpPr/>
          <p:nvPr/>
        </p:nvGrpSpPr>
        <p:grpSpPr>
          <a:xfrm>
            <a:off x="-1828012" y="859774"/>
            <a:ext cx="4070784" cy="1526932"/>
            <a:chOff x="0" y="0"/>
            <a:chExt cx="5427713" cy="2035910"/>
          </a:xfrm>
        </p:grpSpPr>
        <p:sp>
          <p:nvSpPr>
            <p:cNvPr id="77" name="Google Shape;77;p9"/>
            <p:cNvSpPr/>
            <p:nvPr/>
          </p:nvSpPr>
          <p:spPr>
            <a:xfrm rot="5400000">
              <a:off x="3391803" y="0"/>
              <a:ext cx="2035910" cy="2035910"/>
            </a:xfrm>
            <a:custGeom>
              <a:avLst/>
              <a:gdLst/>
              <a:ahLst/>
              <a:cxnLst/>
              <a:rect l="l" t="t" r="r" b="b"/>
              <a:pathLst>
                <a:path w="2035910" h="2035910" extrusionOk="0">
                  <a:moveTo>
                    <a:pt x="0" y="0"/>
                  </a:moveTo>
                  <a:lnTo>
                    <a:pt x="2035910" y="0"/>
                  </a:lnTo>
                  <a:lnTo>
                    <a:pt x="2035910" y="2035910"/>
                  </a:lnTo>
                  <a:lnTo>
                    <a:pt x="0" y="2035910"/>
                  </a:lnTo>
                  <a:lnTo>
                    <a:pt x="0" y="0"/>
                  </a:lnTo>
                  <a:close/>
                </a:path>
              </a:pathLst>
            </a:custGeom>
            <a:blipFill rotWithShape="1">
              <a:blip r:embed="rId4">
                <a:alphaModFix/>
              </a:blip>
              <a:stretch>
                <a:fillRect/>
              </a:stretch>
            </a:blipFill>
            <a:ln>
              <a:noFill/>
            </a:ln>
          </p:spPr>
        </p:sp>
        <p:cxnSp>
          <p:nvCxnSpPr>
            <p:cNvPr id="78" name="Google Shape;78;p9"/>
            <p:cNvCxnSpPr/>
            <p:nvPr/>
          </p:nvCxnSpPr>
          <p:spPr>
            <a:xfrm rot="10800000">
              <a:off x="19337" y="710170"/>
              <a:ext cx="3469531" cy="0"/>
            </a:xfrm>
            <a:prstGeom prst="straightConnector1">
              <a:avLst/>
            </a:prstGeom>
            <a:noFill/>
            <a:ln w="152400" cap="flat" cmpd="sng">
              <a:solidFill>
                <a:srgbClr val="5271FF"/>
              </a:solidFill>
              <a:prstDash val="solid"/>
              <a:round/>
              <a:headEnd type="none" w="sm" len="sm"/>
              <a:tailEnd type="none" w="sm" len="sm"/>
            </a:ln>
          </p:spPr>
        </p:cxnSp>
        <p:cxnSp>
          <p:nvCxnSpPr>
            <p:cNvPr id="79" name="Google Shape;79;p9"/>
            <p:cNvCxnSpPr/>
            <p:nvPr/>
          </p:nvCxnSpPr>
          <p:spPr>
            <a:xfrm rot="10800000">
              <a:off x="0" y="1306690"/>
              <a:ext cx="3558718" cy="0"/>
            </a:xfrm>
            <a:prstGeom prst="straightConnector1">
              <a:avLst/>
            </a:prstGeom>
            <a:noFill/>
            <a:ln w="165100" cap="flat" cmpd="sng">
              <a:solidFill>
                <a:srgbClr val="5271FF"/>
              </a:solidFill>
              <a:prstDash val="solid"/>
              <a:round/>
              <a:headEnd type="none" w="sm" len="sm"/>
              <a:tailEnd type="none" w="sm" len="sm"/>
            </a:ln>
          </p:spPr>
        </p:cxnSp>
        <p:cxnSp>
          <p:nvCxnSpPr>
            <p:cNvPr id="80" name="Google Shape;80;p9"/>
            <p:cNvCxnSpPr/>
            <p:nvPr/>
          </p:nvCxnSpPr>
          <p:spPr>
            <a:xfrm rot="10800000">
              <a:off x="6491" y="1017955"/>
              <a:ext cx="3571021" cy="0"/>
            </a:xfrm>
            <a:prstGeom prst="straightConnector1">
              <a:avLst/>
            </a:prstGeom>
            <a:noFill/>
            <a:ln w="152400" cap="flat" cmpd="sng">
              <a:solidFill>
                <a:srgbClr val="5271FF"/>
              </a:solidFill>
              <a:prstDash val="solid"/>
              <a:round/>
              <a:headEnd type="none" w="sm" len="sm"/>
              <a:tailEnd type="none" w="sm" len="sm"/>
            </a:ln>
          </p:spPr>
        </p:cxnSp>
      </p:grpSp>
      <p:pic>
        <p:nvPicPr>
          <p:cNvPr id="81" name="Google Shape;81;p9"/>
          <p:cNvPicPr preferRelativeResize="0"/>
          <p:nvPr/>
        </p:nvPicPr>
        <p:blipFill>
          <a:blip r:embed="rId5">
            <a:alphaModFix/>
          </a:blip>
          <a:stretch>
            <a:fillRect/>
          </a:stretch>
        </p:blipFill>
        <p:spPr>
          <a:xfrm>
            <a:off x="11584150" y="0"/>
            <a:ext cx="7099300" cy="10287000"/>
          </a:xfrm>
          <a:prstGeom prst="rect">
            <a:avLst/>
          </a:prstGeom>
          <a:noFill/>
          <a:ln>
            <a:noFill/>
          </a:ln>
        </p:spPr>
      </p:pic>
      <p:pic>
        <p:nvPicPr>
          <p:cNvPr id="4" name="Imagen 3"/>
          <p:cNvPicPr>
            <a:picLocks noChangeAspect="1"/>
          </p:cNvPicPr>
          <p:nvPr/>
        </p:nvPicPr>
        <p:blipFill>
          <a:blip r:embed="rId6"/>
          <a:stretch>
            <a:fillRect/>
          </a:stretch>
        </p:blipFill>
        <p:spPr>
          <a:xfrm>
            <a:off x="14348220" y="0"/>
            <a:ext cx="4180819" cy="4419322"/>
          </a:xfrm>
          <a:prstGeom prst="rect">
            <a:avLst/>
          </a:prstGeom>
        </p:spPr>
      </p:pic>
      <p:pic>
        <p:nvPicPr>
          <p:cNvPr id="7" name="Imagen 6"/>
          <p:cNvPicPr>
            <a:picLocks noChangeAspect="1"/>
          </p:cNvPicPr>
          <p:nvPr/>
        </p:nvPicPr>
        <p:blipFill>
          <a:blip r:embed="rId7"/>
          <a:stretch>
            <a:fillRect/>
          </a:stretch>
        </p:blipFill>
        <p:spPr>
          <a:xfrm>
            <a:off x="11821267" y="7891478"/>
            <a:ext cx="6911785" cy="2638295"/>
          </a:xfrm>
          <a:prstGeom prst="rect">
            <a:avLst/>
          </a:prstGeom>
        </p:spPr>
      </p:pic>
      <p:pic>
        <p:nvPicPr>
          <p:cNvPr id="8" name="Imagen 7"/>
          <p:cNvPicPr>
            <a:picLocks noChangeAspect="1"/>
          </p:cNvPicPr>
          <p:nvPr/>
        </p:nvPicPr>
        <p:blipFill>
          <a:blip r:embed="rId8"/>
          <a:stretch>
            <a:fillRect/>
          </a:stretch>
        </p:blipFill>
        <p:spPr>
          <a:xfrm>
            <a:off x="11725910" y="2930471"/>
            <a:ext cx="4648918" cy="5140434"/>
          </a:xfrm>
          <a:prstGeom prst="rect">
            <a:avLst/>
          </a:prstGeom>
        </p:spPr>
      </p:pic>
      <p:pic>
        <p:nvPicPr>
          <p:cNvPr id="9" name="Imagen 8"/>
          <p:cNvPicPr>
            <a:picLocks noChangeAspect="1"/>
          </p:cNvPicPr>
          <p:nvPr/>
        </p:nvPicPr>
        <p:blipFill>
          <a:blip r:embed="rId9"/>
          <a:stretch>
            <a:fillRect/>
          </a:stretch>
        </p:blipFill>
        <p:spPr>
          <a:xfrm>
            <a:off x="15276919" y="4023559"/>
            <a:ext cx="3235976" cy="2693297"/>
          </a:xfrm>
          <a:prstGeom prst="rect">
            <a:avLst/>
          </a:prstGeom>
          <a:effectLst>
            <a:glow rad="101600">
              <a:schemeClr val="accent2">
                <a:satMod val="175000"/>
                <a:alpha val="40000"/>
              </a:schemeClr>
            </a:glow>
          </a:effectLst>
        </p:spPr>
      </p:pic>
      <p:pic>
        <p:nvPicPr>
          <p:cNvPr id="10" name="Imagen 9"/>
          <p:cNvPicPr>
            <a:picLocks noChangeAspect="1"/>
          </p:cNvPicPr>
          <p:nvPr/>
        </p:nvPicPr>
        <p:blipFill>
          <a:blip r:embed="rId10"/>
          <a:stretch>
            <a:fillRect/>
          </a:stretch>
        </p:blipFill>
        <p:spPr>
          <a:xfrm>
            <a:off x="11658596" y="1218580"/>
            <a:ext cx="3002034" cy="1235014"/>
          </a:xfrm>
          <a:prstGeom prst="rect">
            <a:avLst/>
          </a:prstGeom>
          <a:effectLst>
            <a:glow rad="63500">
              <a:schemeClr val="accent2">
                <a:satMod val="175000"/>
                <a:alpha val="40000"/>
              </a:schemeClr>
            </a:glow>
          </a:effectLst>
        </p:spPr>
      </p:pic>
      <p:sp>
        <p:nvSpPr>
          <p:cNvPr id="83" name="Google Shape;35;p9"/>
          <p:cNvSpPr txBox="1"/>
          <p:nvPr/>
        </p:nvSpPr>
        <p:spPr>
          <a:xfrm>
            <a:off x="5422834" y="7624128"/>
            <a:ext cx="6076452" cy="1231106"/>
          </a:xfrm>
          <a:prstGeom prst="rect">
            <a:avLst/>
          </a:prstGeom>
          <a:noFill/>
          <a:ln>
            <a:noFill/>
          </a:ln>
        </p:spPr>
        <p:txBody>
          <a:bodyPr spcFirstLastPara="1" wrap="square" lIns="0" tIns="0" rIns="0" bIns="0" anchor="t" anchorCtr="0">
            <a:spAutoFit/>
          </a:bodyPr>
          <a:lstStyle/>
          <a:p>
            <a:pPr lvl="0"/>
            <a:r>
              <a:rPr lang="es-MX" sz="4000" dirty="0" smtClean="0">
                <a:solidFill>
                  <a:srgbClr val="FFFFFF"/>
                </a:solidFill>
                <a:latin typeface="Cuprum"/>
                <a:ea typeface="Cuprum"/>
                <a:cs typeface="Cuprum"/>
                <a:sym typeface="Cuprum"/>
              </a:rPr>
              <a:t>- David Falcón Aguilar</a:t>
            </a:r>
          </a:p>
          <a:p>
            <a:pPr lvl="0"/>
            <a:r>
              <a:rPr lang="es-MX" sz="4000" dirty="0" smtClean="0">
                <a:solidFill>
                  <a:srgbClr val="FFFFFF"/>
                </a:solidFill>
                <a:latin typeface="Cuprum"/>
                <a:sym typeface="Cuprum"/>
              </a:rPr>
              <a:t>- Katherine Serpa Condori</a:t>
            </a:r>
            <a:endParaRPr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965609" y="538327"/>
            <a:ext cx="9399300" cy="1470000"/>
          </a:xfrm>
        </p:spPr>
        <p:txBody>
          <a:bodyPr/>
          <a:lstStyle/>
          <a:p>
            <a:r>
              <a:rPr lang="es-MX" dirty="0" smtClean="0"/>
              <a:t>¿</a:t>
            </a:r>
            <a:r>
              <a:rPr lang="es-MX" dirty="0" err="1" smtClean="0"/>
              <a:t>Redis</a:t>
            </a:r>
            <a:r>
              <a:rPr lang="es-MX" dirty="0" smtClean="0"/>
              <a:t>?</a:t>
            </a:r>
            <a:endParaRPr lang="es-PE" dirty="0"/>
          </a:p>
        </p:txBody>
      </p:sp>
      <p:sp>
        <p:nvSpPr>
          <p:cNvPr id="3" name="Subtítulo 2"/>
          <p:cNvSpPr>
            <a:spLocks noGrp="1"/>
          </p:cNvSpPr>
          <p:nvPr>
            <p:ph type="subTitle" idx="1"/>
          </p:nvPr>
        </p:nvSpPr>
        <p:spPr>
          <a:xfrm>
            <a:off x="3585059" y="2008327"/>
            <a:ext cx="10160400" cy="1752600"/>
          </a:xfrm>
        </p:spPr>
        <p:txBody>
          <a:bodyPr>
            <a:normAutofit fontScale="92500" lnSpcReduction="20000"/>
          </a:bodyPr>
          <a:lstStyle/>
          <a:p>
            <a:r>
              <a:rPr lang="es-MX" b="0" dirty="0" err="1"/>
              <a:t>Redis</a:t>
            </a:r>
            <a:r>
              <a:rPr lang="es-MX" b="0" dirty="0"/>
              <a:t> es una </a:t>
            </a:r>
            <a:r>
              <a:rPr lang="es-MX" dirty="0"/>
              <a:t>base de datos </a:t>
            </a:r>
            <a:r>
              <a:rPr lang="es-MX" dirty="0" err="1"/>
              <a:t>NoSQL</a:t>
            </a:r>
            <a:r>
              <a:rPr lang="es-MX" b="0" dirty="0"/>
              <a:t> de tipo clave-valor distribuida en memoria. La durabilidad de los datos es opcional y soporta varias estructuras de datos y transacciones.</a:t>
            </a:r>
            <a:endParaRPr lang="es-PE" dirty="0"/>
          </a:p>
        </p:txBody>
      </p:sp>
      <p:pic>
        <p:nvPicPr>
          <p:cNvPr id="6146" name="Picture 2" descr="Aplicación de la base de datos Redis en el sistema de pila de carga:  fabricante y proveedor de cargadores para vehículos eléctric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947" y="3884145"/>
            <a:ext cx="9068623" cy="601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757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081280" y="390409"/>
            <a:ext cx="9399300" cy="1470000"/>
          </a:xfrm>
        </p:spPr>
        <p:txBody>
          <a:bodyPr/>
          <a:lstStyle/>
          <a:p>
            <a:r>
              <a:rPr lang="es-MX" dirty="0" smtClean="0"/>
              <a:t>Tipos </a:t>
            </a:r>
            <a:r>
              <a:rPr lang="es-MX" dirty="0"/>
              <a:t>de datos:</a:t>
            </a:r>
            <a:endParaRPr lang="es-MX" b="0" dirty="0"/>
          </a:p>
        </p:txBody>
      </p:sp>
      <p:sp>
        <p:nvSpPr>
          <p:cNvPr id="5" name="Subtítulo 2"/>
          <p:cNvSpPr txBox="1">
            <a:spLocks/>
          </p:cNvSpPr>
          <p:nvPr/>
        </p:nvSpPr>
        <p:spPr>
          <a:xfrm>
            <a:off x="723429" y="5373713"/>
            <a:ext cx="3162771" cy="464434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lang="es-MX" b="0" dirty="0"/>
          </a:p>
        </p:txBody>
      </p:sp>
      <p:sp>
        <p:nvSpPr>
          <p:cNvPr id="6" name="Subtítulo 2"/>
          <p:cNvSpPr txBox="1">
            <a:spLocks/>
          </p:cNvSpPr>
          <p:nvPr/>
        </p:nvSpPr>
        <p:spPr>
          <a:xfrm>
            <a:off x="376518" y="1860409"/>
            <a:ext cx="8390964" cy="81576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chemeClr val="lt1"/>
              </a:buClr>
              <a:buSzPts val="3200"/>
              <a:buFont typeface="Ubuntu"/>
              <a:buNone/>
              <a:defRPr sz="3200" b="1" i="0" u="none" strike="noStrike" cap="none">
                <a:solidFill>
                  <a:schemeClr val="lt1"/>
                </a:solidFill>
                <a:latin typeface="Ubuntu"/>
                <a:ea typeface="Ubuntu"/>
                <a:cs typeface="Ubuntu"/>
                <a:sym typeface="Ubuntu"/>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pPr marL="482600" indent="-457200" algn="just">
              <a:buFont typeface="Arial" panose="020B0604020202020204" pitchFamily="34" charset="0"/>
              <a:buChar char="•"/>
            </a:pPr>
            <a:r>
              <a:rPr lang="es-MX" i="1" dirty="0" err="1" smtClean="0"/>
              <a:t>String</a:t>
            </a:r>
            <a:r>
              <a:rPr lang="es-MX" b="0" dirty="0"/>
              <a:t>: secuencias de un tamaño máximo de 512 MB</a:t>
            </a:r>
          </a:p>
          <a:p>
            <a:pPr marL="482600" indent="-457200" algn="just">
              <a:buFont typeface="Arial" panose="020B0604020202020204" pitchFamily="34" charset="0"/>
              <a:buChar char="•"/>
            </a:pPr>
            <a:r>
              <a:rPr lang="es-MX" i="1" dirty="0"/>
              <a:t>Hash</a:t>
            </a:r>
            <a:r>
              <a:rPr lang="es-MX" b="0" dirty="0"/>
              <a:t>: entrada con varios campos</a:t>
            </a:r>
          </a:p>
          <a:p>
            <a:pPr marL="482600" indent="-457200" algn="just">
              <a:buFont typeface="Arial" panose="020B0604020202020204" pitchFamily="34" charset="0"/>
              <a:buChar char="•"/>
            </a:pPr>
            <a:r>
              <a:rPr lang="es-MX" i="1" dirty="0" err="1"/>
              <a:t>List</a:t>
            </a:r>
            <a:r>
              <a:rPr lang="es-MX" b="0" dirty="0"/>
              <a:t>: conjunto de </a:t>
            </a:r>
            <a:r>
              <a:rPr lang="es-MX" b="0" i="1" dirty="0" err="1"/>
              <a:t>strings</a:t>
            </a:r>
            <a:r>
              <a:rPr lang="es-MX" b="0" i="1" dirty="0"/>
              <a:t> </a:t>
            </a:r>
            <a:r>
              <a:rPr lang="es-MX" b="0" dirty="0"/>
              <a:t>clasificados por orden de introducción</a:t>
            </a:r>
          </a:p>
          <a:p>
            <a:pPr marL="482600" indent="-457200" algn="just">
              <a:buFont typeface="Arial" panose="020B0604020202020204" pitchFamily="34" charset="0"/>
              <a:buChar char="•"/>
            </a:pPr>
            <a:r>
              <a:rPr lang="es-MX" i="1" dirty="0"/>
              <a:t>Set</a:t>
            </a:r>
            <a:r>
              <a:rPr lang="es-MX" b="0" dirty="0"/>
              <a:t>: conjunto de </a:t>
            </a:r>
            <a:r>
              <a:rPr lang="es-MX" b="0" i="1" dirty="0" err="1"/>
              <a:t>strings</a:t>
            </a:r>
            <a:r>
              <a:rPr lang="es-MX" b="0" i="1" dirty="0"/>
              <a:t> </a:t>
            </a:r>
            <a:r>
              <a:rPr lang="es-MX" b="0" dirty="0"/>
              <a:t>sin clasificar</a:t>
            </a:r>
          </a:p>
          <a:p>
            <a:pPr marL="482600" indent="-457200" algn="just">
              <a:buFont typeface="Arial" panose="020B0604020202020204" pitchFamily="34" charset="0"/>
              <a:buChar char="•"/>
            </a:pPr>
            <a:r>
              <a:rPr lang="es-MX" i="1" dirty="0" err="1"/>
              <a:t>Sorted</a:t>
            </a:r>
            <a:r>
              <a:rPr lang="es-MX" i="1" dirty="0"/>
              <a:t> set</a:t>
            </a:r>
            <a:r>
              <a:rPr lang="es-MX" dirty="0"/>
              <a:t> (sets clasificado)</a:t>
            </a:r>
            <a:r>
              <a:rPr lang="es-MX" b="0" dirty="0"/>
              <a:t>: conjunto de </a:t>
            </a:r>
            <a:r>
              <a:rPr lang="es-MX" b="0" i="1" dirty="0" err="1"/>
              <a:t>strings</a:t>
            </a:r>
            <a:r>
              <a:rPr lang="es-MX" b="0" i="1" dirty="0"/>
              <a:t> </a:t>
            </a:r>
            <a:r>
              <a:rPr lang="es-MX" b="0" dirty="0"/>
              <a:t>clasificado por el usuario</a:t>
            </a:r>
          </a:p>
          <a:p>
            <a:pPr marL="482600" indent="-457200" algn="just">
              <a:buFont typeface="Arial" panose="020B0604020202020204" pitchFamily="34" charset="0"/>
              <a:buChar char="•"/>
            </a:pPr>
            <a:r>
              <a:rPr lang="es-MX" i="1" dirty="0" err="1"/>
              <a:t>Bitmap</a:t>
            </a:r>
            <a:r>
              <a:rPr lang="es-MX" b="0" dirty="0"/>
              <a:t>: conjunto de operaciones a nivel de bit</a:t>
            </a:r>
          </a:p>
          <a:p>
            <a:pPr marL="482600" indent="-457200" algn="just">
              <a:buFont typeface="Arial" panose="020B0604020202020204" pitchFamily="34" charset="0"/>
              <a:buChar char="•"/>
            </a:pPr>
            <a:r>
              <a:rPr lang="es-MX" i="1" dirty="0" err="1"/>
              <a:t>HyperLogLog</a:t>
            </a:r>
            <a:r>
              <a:rPr lang="es-MX" b="0" dirty="0"/>
              <a:t>: estimación según valores unívocos</a:t>
            </a:r>
          </a:p>
          <a:p>
            <a:pPr marL="482600" indent="-457200" algn="just">
              <a:buFont typeface="Arial" panose="020B0604020202020204" pitchFamily="34" charset="0"/>
              <a:buChar char="•"/>
            </a:pPr>
            <a:r>
              <a:rPr lang="es-MX" i="1" dirty="0" err="1"/>
              <a:t>Stream</a:t>
            </a:r>
            <a:r>
              <a:rPr lang="es-MX" b="0" dirty="0"/>
              <a:t>: lista de </a:t>
            </a:r>
            <a:r>
              <a:rPr lang="es-MX" b="0" i="1" dirty="0" err="1"/>
              <a:t>strings</a:t>
            </a:r>
            <a:r>
              <a:rPr lang="es-MX" b="0" i="1" dirty="0"/>
              <a:t> </a:t>
            </a:r>
            <a:r>
              <a:rPr lang="es-MX" b="0" dirty="0"/>
              <a:t>o pares complejos de </a:t>
            </a:r>
            <a:r>
              <a:rPr lang="es-MX" b="0" i="1" dirty="0" err="1"/>
              <a:t>key-value</a:t>
            </a:r>
            <a:endParaRPr lang="es-MX" b="0" dirty="0"/>
          </a:p>
        </p:txBody>
      </p:sp>
      <p:pic>
        <p:nvPicPr>
          <p:cNvPr id="7" name="Picture 4" descr="Tipos de Datos en Redis"/>
          <p:cNvPicPr>
            <a:picLocks noChangeAspect="1" noChangeArrowheads="1"/>
          </p:cNvPicPr>
          <p:nvPr/>
        </p:nvPicPr>
        <p:blipFill rotWithShape="1">
          <a:blip r:embed="rId2">
            <a:extLst>
              <a:ext uri="{28A0092B-C50C-407E-A947-70E740481C1C}">
                <a14:useLocalDpi xmlns:a14="http://schemas.microsoft.com/office/drawing/2010/main" val="0"/>
              </a:ext>
            </a:extLst>
          </a:blip>
          <a:srcRect b="12167"/>
          <a:stretch/>
        </p:blipFill>
        <p:spPr bwMode="auto">
          <a:xfrm>
            <a:off x="9473356" y="1652880"/>
            <a:ext cx="8390965" cy="819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7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sp>
        <p:nvSpPr>
          <p:cNvPr id="543" name="Google Shape;543;p19"/>
          <p:cNvSpPr/>
          <p:nvPr/>
        </p:nvSpPr>
        <p:spPr>
          <a:xfrm>
            <a:off x="6729947" y="5970444"/>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11275329" y="5970444"/>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 name="Google Shape;545;p19"/>
          <p:cNvCxnSpPr/>
          <p:nvPr/>
        </p:nvCxnSpPr>
        <p:spPr>
          <a:xfrm>
            <a:off x="785274" y="6147252"/>
            <a:ext cx="10490055" cy="0"/>
          </a:xfrm>
          <a:prstGeom prst="straightConnector1">
            <a:avLst/>
          </a:prstGeom>
          <a:noFill/>
          <a:ln w="47625" cap="flat" cmpd="sng">
            <a:solidFill>
              <a:srgbClr val="FFFFFF"/>
            </a:solidFill>
            <a:prstDash val="solid"/>
            <a:round/>
            <a:headEnd type="none" w="sm" len="sm"/>
            <a:tailEnd type="none" w="sm" len="sm"/>
          </a:ln>
        </p:spPr>
      </p:cxnSp>
      <p:cxnSp>
        <p:nvCxnSpPr>
          <p:cNvPr id="546" name="Google Shape;546;p19"/>
          <p:cNvCxnSpPr/>
          <p:nvPr/>
        </p:nvCxnSpPr>
        <p:spPr>
          <a:xfrm rot="10800000" flipH="1">
            <a:off x="11628944" y="6138596"/>
            <a:ext cx="5514898" cy="8386"/>
          </a:xfrm>
          <a:prstGeom prst="straightConnector1">
            <a:avLst/>
          </a:prstGeom>
          <a:noFill/>
          <a:ln w="47625" cap="flat" cmpd="sng">
            <a:solidFill>
              <a:srgbClr val="FFFFFF"/>
            </a:solidFill>
            <a:prstDash val="solid"/>
            <a:round/>
            <a:headEnd type="none" w="sm" len="sm"/>
            <a:tailEnd type="none" w="sm" len="sm"/>
          </a:ln>
        </p:spPr>
      </p:cxnSp>
      <p:grpSp>
        <p:nvGrpSpPr>
          <p:cNvPr id="547" name="Google Shape;547;p19"/>
          <p:cNvGrpSpPr/>
          <p:nvPr/>
        </p:nvGrpSpPr>
        <p:grpSpPr>
          <a:xfrm>
            <a:off x="1631052" y="3676639"/>
            <a:ext cx="1762592" cy="1865869"/>
            <a:chOff x="0" y="-47625"/>
            <a:chExt cx="812800" cy="860425"/>
          </a:xfrm>
        </p:grpSpPr>
        <p:sp>
          <p:nvSpPr>
            <p:cNvPr id="548" name="Google Shape;548;p19"/>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51" name="Google Shape;551;p19"/>
          <p:cNvSpPr/>
          <p:nvPr/>
        </p:nvSpPr>
        <p:spPr>
          <a:xfrm>
            <a:off x="15467094" y="5971125"/>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txBox="1"/>
          <p:nvPr/>
        </p:nvSpPr>
        <p:spPr>
          <a:xfrm>
            <a:off x="1028700" y="1027191"/>
            <a:ext cx="16230600" cy="1661993"/>
          </a:xfrm>
          <a:prstGeom prst="rect">
            <a:avLst/>
          </a:prstGeom>
          <a:noFill/>
          <a:ln>
            <a:noFill/>
          </a:ln>
        </p:spPr>
        <p:txBody>
          <a:bodyPr spcFirstLastPara="1" wrap="square" lIns="0" tIns="0" rIns="0" bIns="0" anchor="t" anchorCtr="0">
            <a:spAutoFit/>
          </a:bodyPr>
          <a:lstStyle/>
          <a:p>
            <a:pPr lvl="0" algn="ctr">
              <a:lnSpc>
                <a:spcPct val="120000"/>
              </a:lnSpc>
            </a:pPr>
            <a:r>
              <a:rPr lang="es-MX" sz="9000" dirty="0" smtClean="0">
                <a:solidFill>
                  <a:srgbClr val="FFFFFF"/>
                </a:solidFill>
                <a:latin typeface="Cuprum"/>
                <a:ea typeface="Cuprum"/>
                <a:cs typeface="Cuprum"/>
                <a:sym typeface="Cuprum"/>
              </a:rPr>
              <a:t>APLICACIÓN </a:t>
            </a:r>
            <a:r>
              <a:rPr lang="es-MX" sz="9000" dirty="0">
                <a:solidFill>
                  <a:srgbClr val="FFFFFF"/>
                </a:solidFill>
                <a:latin typeface="Cuprum"/>
                <a:ea typeface="Cuprum"/>
                <a:cs typeface="Cuprum"/>
                <a:sym typeface="Cuprum"/>
              </a:rPr>
              <a:t>DE LA SOLUCIÓN</a:t>
            </a:r>
            <a:endParaRPr dirty="0"/>
          </a:p>
        </p:txBody>
      </p:sp>
      <p:sp>
        <p:nvSpPr>
          <p:cNvPr id="553" name="Google Shape;553;p19"/>
          <p:cNvSpPr txBox="1"/>
          <p:nvPr/>
        </p:nvSpPr>
        <p:spPr>
          <a:xfrm>
            <a:off x="747161" y="6732807"/>
            <a:ext cx="3530373" cy="646331"/>
          </a:xfrm>
          <a:prstGeom prst="rect">
            <a:avLst/>
          </a:prstGeom>
          <a:noFill/>
          <a:ln>
            <a:noFill/>
          </a:ln>
        </p:spPr>
        <p:txBody>
          <a:bodyPr spcFirstLastPara="1" wrap="square" lIns="0" tIns="0" rIns="0" bIns="0" anchor="t" anchorCtr="0">
            <a:spAutoFit/>
          </a:bodyPr>
          <a:lstStyle/>
          <a:p>
            <a:pPr lvl="0">
              <a:lnSpc>
                <a:spcPct val="120000"/>
              </a:lnSpc>
            </a:pPr>
            <a:r>
              <a:rPr lang="en-US" sz="3500" dirty="0">
                <a:solidFill>
                  <a:srgbClr val="FFFFFF"/>
                </a:solidFill>
                <a:latin typeface="Ubuntu"/>
                <a:ea typeface="Ubuntu"/>
                <a:cs typeface="Ubuntu"/>
                <a:sym typeface="Ubuntu"/>
              </a:rPr>
              <a:t>•	Python </a:t>
            </a:r>
            <a:endParaRPr dirty="0"/>
          </a:p>
        </p:txBody>
      </p:sp>
      <p:sp>
        <p:nvSpPr>
          <p:cNvPr id="554" name="Google Shape;554;p19"/>
          <p:cNvSpPr txBox="1"/>
          <p:nvPr/>
        </p:nvSpPr>
        <p:spPr>
          <a:xfrm>
            <a:off x="829886" y="7494807"/>
            <a:ext cx="3364925" cy="1033745"/>
          </a:xfrm>
          <a:prstGeom prst="rect">
            <a:avLst/>
          </a:prstGeom>
          <a:noFill/>
          <a:ln>
            <a:noFill/>
          </a:ln>
        </p:spPr>
        <p:txBody>
          <a:bodyPr spcFirstLastPara="1" wrap="square" lIns="0" tIns="0" rIns="0" bIns="0" anchor="t" anchorCtr="0">
            <a:spAutoFit/>
          </a:bodyPr>
          <a:lstStyle/>
          <a:p>
            <a:pPr lvl="0" algn="ctr">
              <a:lnSpc>
                <a:spcPct val="140016"/>
              </a:lnSpc>
            </a:pPr>
            <a:r>
              <a:rPr lang="es-MX" sz="2399" dirty="0" smtClean="0">
                <a:solidFill>
                  <a:srgbClr val="FFFFFF"/>
                </a:solidFill>
              </a:rPr>
              <a:t>Versión </a:t>
            </a:r>
            <a:r>
              <a:rPr lang="es-MX" sz="2399" dirty="0">
                <a:solidFill>
                  <a:srgbClr val="FFFFFF"/>
                </a:solidFill>
              </a:rPr>
              <a:t>3.11.3 (con </a:t>
            </a:r>
            <a:r>
              <a:rPr lang="es-MX" sz="2399" dirty="0" err="1">
                <a:solidFill>
                  <a:srgbClr val="FFFFFF"/>
                </a:solidFill>
              </a:rPr>
              <a:t>libreria</a:t>
            </a:r>
            <a:r>
              <a:rPr lang="es-MX" sz="2399" dirty="0">
                <a:solidFill>
                  <a:srgbClr val="FFFFFF"/>
                </a:solidFill>
              </a:rPr>
              <a:t> </a:t>
            </a:r>
            <a:r>
              <a:rPr lang="es-MX" sz="2399" dirty="0" err="1">
                <a:solidFill>
                  <a:srgbClr val="FFFFFF"/>
                </a:solidFill>
              </a:rPr>
              <a:t>Flask</a:t>
            </a:r>
            <a:r>
              <a:rPr lang="es-MX" sz="2399" dirty="0">
                <a:solidFill>
                  <a:srgbClr val="FFFFFF"/>
                </a:solidFill>
              </a:rPr>
              <a:t>)</a:t>
            </a:r>
            <a:endParaRPr dirty="0"/>
          </a:p>
        </p:txBody>
      </p:sp>
      <p:sp>
        <p:nvSpPr>
          <p:cNvPr id="555" name="Google Shape;555;p19"/>
          <p:cNvSpPr txBox="1"/>
          <p:nvPr/>
        </p:nvSpPr>
        <p:spPr>
          <a:xfrm>
            <a:off x="5318376" y="6732807"/>
            <a:ext cx="3530373" cy="646331"/>
          </a:xfrm>
          <a:prstGeom prst="rect">
            <a:avLst/>
          </a:prstGeom>
          <a:noFill/>
          <a:ln>
            <a:noFill/>
          </a:ln>
        </p:spPr>
        <p:txBody>
          <a:bodyPr spcFirstLastPara="1" wrap="square" lIns="0" tIns="0" rIns="0" bIns="0" anchor="t" anchorCtr="0">
            <a:spAutoFit/>
          </a:bodyPr>
          <a:lstStyle/>
          <a:p>
            <a:pPr lvl="0">
              <a:lnSpc>
                <a:spcPct val="120000"/>
              </a:lnSpc>
            </a:pPr>
            <a:r>
              <a:rPr lang="en-US" sz="3500" dirty="0">
                <a:solidFill>
                  <a:srgbClr val="FFFFFF"/>
                </a:solidFill>
                <a:latin typeface="Ubuntu"/>
                <a:ea typeface="Ubuntu"/>
                <a:cs typeface="Ubuntu"/>
                <a:sym typeface="Ubuntu"/>
              </a:rPr>
              <a:t>•	Angular </a:t>
            </a:r>
            <a:endParaRPr dirty="0"/>
          </a:p>
        </p:txBody>
      </p:sp>
      <p:sp>
        <p:nvSpPr>
          <p:cNvPr id="556" name="Google Shape;556;p19"/>
          <p:cNvSpPr txBox="1"/>
          <p:nvPr/>
        </p:nvSpPr>
        <p:spPr>
          <a:xfrm>
            <a:off x="5401101" y="7494807"/>
            <a:ext cx="3364925" cy="1335366"/>
          </a:xfrm>
          <a:prstGeom prst="rect">
            <a:avLst/>
          </a:prstGeom>
          <a:noFill/>
          <a:ln>
            <a:noFill/>
          </a:ln>
        </p:spPr>
        <p:txBody>
          <a:bodyPr spcFirstLastPara="1" wrap="square" lIns="0" tIns="0" rIns="0" bIns="0" anchor="t" anchorCtr="0">
            <a:spAutoFit/>
          </a:bodyPr>
          <a:lstStyle/>
          <a:p>
            <a:pPr lvl="0" algn="ctr">
              <a:lnSpc>
                <a:spcPct val="140016"/>
              </a:lnSpc>
            </a:pPr>
            <a:r>
              <a:rPr lang="en-US" sz="2399" dirty="0" err="1">
                <a:solidFill>
                  <a:srgbClr val="FFFFFF"/>
                </a:solidFill>
              </a:rPr>
              <a:t>V</a:t>
            </a:r>
            <a:r>
              <a:rPr lang="en-US" sz="2399" dirty="0" err="1" smtClean="0">
                <a:solidFill>
                  <a:srgbClr val="FFFFFF"/>
                </a:solidFill>
              </a:rPr>
              <a:t>ersión</a:t>
            </a:r>
            <a:r>
              <a:rPr lang="en-US" sz="2399" dirty="0" smtClean="0">
                <a:solidFill>
                  <a:srgbClr val="FFFFFF"/>
                </a:solidFill>
              </a:rPr>
              <a:t> 14</a:t>
            </a:r>
          </a:p>
          <a:p>
            <a:pPr lvl="0" algn="ctr">
              <a:lnSpc>
                <a:spcPct val="140016"/>
              </a:lnSpc>
            </a:pPr>
            <a:r>
              <a:rPr lang="en-US" sz="2399" dirty="0" smtClean="0">
                <a:solidFill>
                  <a:srgbClr val="FFFFFF"/>
                </a:solidFill>
              </a:rPr>
              <a:t>Node </a:t>
            </a:r>
            <a:r>
              <a:rPr lang="en-US" sz="2399" dirty="0" err="1" smtClean="0">
                <a:solidFill>
                  <a:srgbClr val="FFFFFF"/>
                </a:solidFill>
              </a:rPr>
              <a:t>Versión</a:t>
            </a:r>
            <a:r>
              <a:rPr lang="en-US" sz="2399" dirty="0" smtClean="0">
                <a:solidFill>
                  <a:srgbClr val="FFFFFF"/>
                </a:solidFill>
              </a:rPr>
              <a:t> </a:t>
            </a:r>
            <a:r>
              <a:rPr lang="en-US" sz="2399" dirty="0">
                <a:solidFill>
                  <a:srgbClr val="FFFFFF"/>
                </a:solidFill>
              </a:rPr>
              <a:t>16</a:t>
            </a:r>
            <a:endParaRPr lang="en-US" sz="2399" dirty="0" smtClean="0">
              <a:solidFill>
                <a:srgbClr val="FFFFFF"/>
              </a:solidFill>
            </a:endParaRPr>
          </a:p>
          <a:p>
            <a:pPr lvl="0" algn="ctr">
              <a:lnSpc>
                <a:spcPct val="140016"/>
              </a:lnSpc>
            </a:pPr>
            <a:endParaRPr dirty="0"/>
          </a:p>
        </p:txBody>
      </p:sp>
      <p:sp>
        <p:nvSpPr>
          <p:cNvPr id="557" name="Google Shape;557;p19"/>
          <p:cNvSpPr txBox="1"/>
          <p:nvPr/>
        </p:nvSpPr>
        <p:spPr>
          <a:xfrm>
            <a:off x="9686950" y="6732807"/>
            <a:ext cx="3530373" cy="646331"/>
          </a:xfrm>
          <a:prstGeom prst="rect">
            <a:avLst/>
          </a:prstGeom>
          <a:noFill/>
          <a:ln>
            <a:noFill/>
          </a:ln>
        </p:spPr>
        <p:txBody>
          <a:bodyPr spcFirstLastPara="1" wrap="square" lIns="0" tIns="0" rIns="0" bIns="0" anchor="t" anchorCtr="0">
            <a:spAutoFit/>
          </a:bodyPr>
          <a:lstStyle/>
          <a:p>
            <a:pPr lvl="0">
              <a:lnSpc>
                <a:spcPct val="120000"/>
              </a:lnSpc>
            </a:pPr>
            <a:r>
              <a:rPr lang="en-US" sz="3500" dirty="0">
                <a:solidFill>
                  <a:srgbClr val="FFFFFF"/>
                </a:solidFill>
                <a:latin typeface="Ubuntu"/>
                <a:ea typeface="Ubuntu"/>
                <a:cs typeface="Ubuntu"/>
                <a:sym typeface="Ubuntu"/>
              </a:rPr>
              <a:t>•	SQL Server</a:t>
            </a:r>
            <a:endParaRPr dirty="0"/>
          </a:p>
        </p:txBody>
      </p:sp>
      <p:sp>
        <p:nvSpPr>
          <p:cNvPr id="558" name="Google Shape;558;p19"/>
          <p:cNvSpPr txBox="1"/>
          <p:nvPr/>
        </p:nvSpPr>
        <p:spPr>
          <a:xfrm>
            <a:off x="9769674" y="7494807"/>
            <a:ext cx="3364925" cy="516873"/>
          </a:xfrm>
          <a:prstGeom prst="rect">
            <a:avLst/>
          </a:prstGeom>
          <a:noFill/>
          <a:ln>
            <a:noFill/>
          </a:ln>
        </p:spPr>
        <p:txBody>
          <a:bodyPr spcFirstLastPara="1" wrap="square" lIns="0" tIns="0" rIns="0" bIns="0" anchor="t" anchorCtr="0">
            <a:spAutoFit/>
          </a:bodyPr>
          <a:lstStyle/>
          <a:p>
            <a:pPr lvl="0" algn="ctr">
              <a:lnSpc>
                <a:spcPct val="140016"/>
              </a:lnSpc>
            </a:pPr>
            <a:r>
              <a:rPr lang="en-US" sz="2399" dirty="0" err="1" smtClean="0">
                <a:solidFill>
                  <a:srgbClr val="FFFFFF"/>
                </a:solidFill>
              </a:rPr>
              <a:t>Versión</a:t>
            </a:r>
            <a:r>
              <a:rPr lang="en-US" sz="2399" dirty="0" smtClean="0">
                <a:solidFill>
                  <a:srgbClr val="FFFFFF"/>
                </a:solidFill>
              </a:rPr>
              <a:t> 2019</a:t>
            </a:r>
            <a:endParaRPr dirty="0"/>
          </a:p>
        </p:txBody>
      </p:sp>
      <p:sp>
        <p:nvSpPr>
          <p:cNvPr id="559" name="Google Shape;559;p19"/>
          <p:cNvSpPr txBox="1"/>
          <p:nvPr/>
        </p:nvSpPr>
        <p:spPr>
          <a:xfrm>
            <a:off x="14055523" y="6732807"/>
            <a:ext cx="3530373" cy="646331"/>
          </a:xfrm>
          <a:prstGeom prst="rect">
            <a:avLst/>
          </a:prstGeom>
          <a:noFill/>
          <a:ln>
            <a:noFill/>
          </a:ln>
        </p:spPr>
        <p:txBody>
          <a:bodyPr spcFirstLastPara="1" wrap="square" lIns="0" tIns="0" rIns="0" bIns="0" anchor="t" anchorCtr="0">
            <a:spAutoFit/>
          </a:bodyPr>
          <a:lstStyle/>
          <a:p>
            <a:pPr lvl="0">
              <a:lnSpc>
                <a:spcPct val="120000"/>
              </a:lnSpc>
            </a:pPr>
            <a:r>
              <a:rPr lang="en-US" sz="3500" dirty="0">
                <a:solidFill>
                  <a:srgbClr val="FFFFFF"/>
                </a:solidFill>
                <a:latin typeface="Ubuntu"/>
                <a:ea typeface="Ubuntu"/>
                <a:cs typeface="Ubuntu"/>
                <a:sym typeface="Ubuntu"/>
              </a:rPr>
              <a:t>•	</a:t>
            </a:r>
            <a:r>
              <a:rPr lang="en-US" sz="3500" dirty="0" err="1">
                <a:solidFill>
                  <a:srgbClr val="FFFFFF"/>
                </a:solidFill>
                <a:latin typeface="Ubuntu"/>
                <a:ea typeface="Ubuntu"/>
                <a:cs typeface="Ubuntu"/>
                <a:sym typeface="Ubuntu"/>
              </a:rPr>
              <a:t>Redis</a:t>
            </a:r>
            <a:endParaRPr dirty="0"/>
          </a:p>
        </p:txBody>
      </p:sp>
      <p:sp>
        <p:nvSpPr>
          <p:cNvPr id="560" name="Google Shape;560;p19"/>
          <p:cNvSpPr txBox="1"/>
          <p:nvPr/>
        </p:nvSpPr>
        <p:spPr>
          <a:xfrm>
            <a:off x="14138247" y="7494807"/>
            <a:ext cx="3364925" cy="516873"/>
          </a:xfrm>
          <a:prstGeom prst="rect">
            <a:avLst/>
          </a:prstGeom>
          <a:noFill/>
          <a:ln>
            <a:noFill/>
          </a:ln>
        </p:spPr>
        <p:txBody>
          <a:bodyPr spcFirstLastPara="1" wrap="square" lIns="0" tIns="0" rIns="0" bIns="0" anchor="t" anchorCtr="0">
            <a:spAutoFit/>
          </a:bodyPr>
          <a:lstStyle/>
          <a:p>
            <a:pPr lvl="0" algn="ctr">
              <a:lnSpc>
                <a:spcPct val="140016"/>
              </a:lnSpc>
            </a:pPr>
            <a:r>
              <a:rPr lang="en-US" sz="2399" dirty="0" smtClean="0">
                <a:solidFill>
                  <a:srgbClr val="FFFFFF"/>
                </a:solidFill>
              </a:rPr>
              <a:t>Con </a:t>
            </a:r>
            <a:r>
              <a:rPr lang="en-US" sz="2399" dirty="0" err="1" smtClean="0">
                <a:solidFill>
                  <a:srgbClr val="FFFFFF"/>
                </a:solidFill>
              </a:rPr>
              <a:t>RedlockS</a:t>
            </a:r>
            <a:endParaRPr dirty="0"/>
          </a:p>
        </p:txBody>
      </p:sp>
      <p:grpSp>
        <p:nvGrpSpPr>
          <p:cNvPr id="561" name="Google Shape;561;p19"/>
          <p:cNvGrpSpPr/>
          <p:nvPr/>
        </p:nvGrpSpPr>
        <p:grpSpPr>
          <a:xfrm>
            <a:off x="6030301" y="3802399"/>
            <a:ext cx="1762592" cy="1865869"/>
            <a:chOff x="0" y="-137703"/>
            <a:chExt cx="2350123" cy="2487826"/>
          </a:xfrm>
        </p:grpSpPr>
        <p:grpSp>
          <p:nvGrpSpPr>
            <p:cNvPr id="562" name="Google Shape;562;p19"/>
            <p:cNvGrpSpPr/>
            <p:nvPr/>
          </p:nvGrpSpPr>
          <p:grpSpPr>
            <a:xfrm>
              <a:off x="0" y="-137703"/>
              <a:ext cx="2350123" cy="2487826"/>
              <a:chOff x="0" y="-47625"/>
              <a:chExt cx="812800" cy="860425"/>
            </a:xfrm>
          </p:grpSpPr>
          <p:sp>
            <p:nvSpPr>
              <p:cNvPr id="563" name="Google Shape;563;p19"/>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5" name="Google Shape;565;p19"/>
            <p:cNvSpPr/>
            <p:nvPr/>
          </p:nvSpPr>
          <p:spPr>
            <a:xfrm>
              <a:off x="377239" y="417438"/>
              <a:ext cx="1504903" cy="1504903"/>
            </a:xfrm>
            <a:custGeom>
              <a:avLst/>
              <a:gdLst/>
              <a:ahLst/>
              <a:cxnLst/>
              <a:rect l="l" t="t" r="r" b="b"/>
              <a:pathLst>
                <a:path w="1504903" h="1504903" extrusionOk="0">
                  <a:moveTo>
                    <a:pt x="0" y="0"/>
                  </a:moveTo>
                  <a:lnTo>
                    <a:pt x="1504903" y="0"/>
                  </a:lnTo>
                  <a:lnTo>
                    <a:pt x="1504903" y="1504903"/>
                  </a:lnTo>
                  <a:lnTo>
                    <a:pt x="0" y="1504903"/>
                  </a:lnTo>
                  <a:lnTo>
                    <a:pt x="0" y="0"/>
                  </a:lnTo>
                  <a:close/>
                </a:path>
              </a:pathLst>
            </a:custGeom>
            <a:blipFill rotWithShape="1">
              <a:blip r:embed="rId4">
                <a:alphaModFix/>
              </a:blip>
              <a:stretch>
                <a:fillRect/>
              </a:stretch>
            </a:blipFill>
            <a:ln>
              <a:noFill/>
            </a:ln>
          </p:spPr>
        </p:sp>
      </p:grpSp>
      <p:grpSp>
        <p:nvGrpSpPr>
          <p:cNvPr id="567" name="Google Shape;567;p19"/>
          <p:cNvGrpSpPr/>
          <p:nvPr/>
        </p:nvGrpSpPr>
        <p:grpSpPr>
          <a:xfrm>
            <a:off x="10570840" y="3802399"/>
            <a:ext cx="1762592" cy="1865869"/>
            <a:chOff x="0" y="-47625"/>
            <a:chExt cx="812800" cy="860425"/>
          </a:xfrm>
        </p:grpSpPr>
        <p:sp>
          <p:nvSpPr>
            <p:cNvPr id="568" name="Google Shape;568;p19"/>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1" name="Google Shape;571;p19"/>
          <p:cNvGrpSpPr/>
          <p:nvPr/>
        </p:nvGrpSpPr>
        <p:grpSpPr>
          <a:xfrm>
            <a:off x="14762606" y="3802399"/>
            <a:ext cx="1762592" cy="1865869"/>
            <a:chOff x="0" y="-47625"/>
            <a:chExt cx="812800" cy="860425"/>
          </a:xfrm>
        </p:grpSpPr>
        <p:sp>
          <p:nvSpPr>
            <p:cNvPr id="572" name="Google Shape;572;p19"/>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9"/>
          <p:cNvSpPr/>
          <p:nvPr/>
        </p:nvSpPr>
        <p:spPr>
          <a:xfrm>
            <a:off x="2335540" y="5937976"/>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Imagen 36"/>
          <p:cNvPicPr>
            <a:picLocks noChangeAspect="1"/>
          </p:cNvPicPr>
          <p:nvPr/>
        </p:nvPicPr>
        <p:blipFill>
          <a:blip r:embed="rId5"/>
          <a:stretch>
            <a:fillRect/>
          </a:stretch>
        </p:blipFill>
        <p:spPr>
          <a:xfrm>
            <a:off x="6144697" y="4032470"/>
            <a:ext cx="1529277" cy="1616518"/>
          </a:xfrm>
          <a:prstGeom prst="rect">
            <a:avLst/>
          </a:prstGeom>
        </p:spPr>
      </p:pic>
      <p:pic>
        <p:nvPicPr>
          <p:cNvPr id="38" name="Imagen 37"/>
          <p:cNvPicPr>
            <a:picLocks noChangeAspect="1"/>
          </p:cNvPicPr>
          <p:nvPr/>
        </p:nvPicPr>
        <p:blipFill rotWithShape="1">
          <a:blip r:embed="rId6"/>
          <a:srcRect r="60313"/>
          <a:stretch/>
        </p:blipFill>
        <p:spPr>
          <a:xfrm>
            <a:off x="14773291" y="4031029"/>
            <a:ext cx="1634858" cy="1572394"/>
          </a:xfrm>
          <a:prstGeom prst="rect">
            <a:avLst/>
          </a:prstGeom>
        </p:spPr>
      </p:pic>
      <p:pic>
        <p:nvPicPr>
          <p:cNvPr id="39" name="Imagen 38"/>
          <p:cNvPicPr>
            <a:picLocks noChangeAspect="1"/>
          </p:cNvPicPr>
          <p:nvPr/>
        </p:nvPicPr>
        <p:blipFill rotWithShape="1">
          <a:blip r:embed="rId7"/>
          <a:srcRect b="35439"/>
          <a:stretch/>
        </p:blipFill>
        <p:spPr>
          <a:xfrm>
            <a:off x="1520388" y="3905676"/>
            <a:ext cx="2157781" cy="1540383"/>
          </a:xfrm>
          <a:prstGeom prst="rect">
            <a:avLst/>
          </a:prstGeom>
        </p:spPr>
      </p:pic>
      <p:pic>
        <p:nvPicPr>
          <p:cNvPr id="40" name="Imagen 39"/>
          <p:cNvPicPr>
            <a:picLocks noChangeAspect="1"/>
          </p:cNvPicPr>
          <p:nvPr/>
        </p:nvPicPr>
        <p:blipFill>
          <a:blip r:embed="rId8"/>
          <a:stretch>
            <a:fillRect/>
          </a:stretch>
        </p:blipFill>
        <p:spPr>
          <a:xfrm>
            <a:off x="10581525" y="4031029"/>
            <a:ext cx="1762592" cy="1467002"/>
          </a:xfrm>
          <a:prstGeom prst="rect">
            <a:avLst/>
          </a:prstGeom>
          <a:effectLst>
            <a:glow rad="101600">
              <a:schemeClr val="accent2">
                <a:satMod val="175000"/>
                <a:alpha val="40000"/>
              </a:schemeClr>
            </a:glow>
          </a:effectLst>
        </p:spPr>
      </p:pic>
      <p:pic>
        <p:nvPicPr>
          <p:cNvPr id="41" name="Imagen 40"/>
          <p:cNvPicPr>
            <a:picLocks noChangeAspect="1"/>
          </p:cNvPicPr>
          <p:nvPr/>
        </p:nvPicPr>
        <p:blipFill>
          <a:blip r:embed="rId9"/>
          <a:stretch>
            <a:fillRect/>
          </a:stretch>
        </p:blipFill>
        <p:spPr>
          <a:xfrm>
            <a:off x="1569967" y="8671744"/>
            <a:ext cx="1823677" cy="750247"/>
          </a:xfrm>
          <a:prstGeom prst="rect">
            <a:avLst/>
          </a:prstGeom>
          <a:effectLst>
            <a:glow rad="63500">
              <a:schemeClr val="accent2">
                <a:satMod val="175000"/>
                <a:alpha val="40000"/>
              </a:schemeClr>
            </a:glo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PE"/>
          </a:p>
        </p:txBody>
      </p:sp>
      <p:sp>
        <p:nvSpPr>
          <p:cNvPr id="3" name="Subtítulo 2"/>
          <p:cNvSpPr>
            <a:spLocks noGrp="1"/>
          </p:cNvSpPr>
          <p:nvPr>
            <p:ph type="subTitle" idx="1"/>
          </p:nvPr>
        </p:nvSpPr>
        <p:spPr/>
        <p:txBody>
          <a:bodyPr/>
          <a:lstStyle/>
          <a:p>
            <a:endParaRPr lang="es-PE" dirty="0"/>
          </a:p>
        </p:txBody>
      </p:sp>
      <p:pic>
        <p:nvPicPr>
          <p:cNvPr id="4" name="Imagen 3"/>
          <p:cNvPicPr/>
          <p:nvPr/>
        </p:nvPicPr>
        <p:blipFill>
          <a:blip r:embed="rId2"/>
          <a:stretch>
            <a:fillRect/>
          </a:stretch>
        </p:blipFill>
        <p:spPr>
          <a:xfrm>
            <a:off x="1411941" y="1116550"/>
            <a:ext cx="15504459" cy="7543356"/>
          </a:xfrm>
          <a:prstGeom prst="rect">
            <a:avLst/>
          </a:prstGeom>
        </p:spPr>
      </p:pic>
    </p:spTree>
    <p:extLst>
      <p:ext uri="{BB962C8B-B14F-4D97-AF65-F5344CB8AC3E}">
        <p14:creationId xmlns:p14="http://schemas.microsoft.com/office/powerpoint/2010/main" val="256391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1926753" y="3185152"/>
            <a:ext cx="1762592" cy="2074016"/>
            <a:chOff x="0" y="-137703"/>
            <a:chExt cx="2350123" cy="276535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1" y="105766"/>
              <a:ext cx="617037" cy="2521887"/>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smtClean="0">
                  <a:solidFill>
                    <a:srgbClr val="FFFFFF"/>
                  </a:solidFill>
                  <a:latin typeface="Cuprum"/>
                  <a:ea typeface="Cuprum"/>
                  <a:cs typeface="Cuprum"/>
                  <a:sym typeface="Cuprum"/>
                </a:rPr>
                <a:t>4</a:t>
              </a:r>
              <a:endParaRPr dirty="0"/>
            </a:p>
          </p:txBody>
        </p:sp>
      </p:grpSp>
      <p:sp>
        <p:nvSpPr>
          <p:cNvPr id="672" name="Google Shape;672;p22"/>
          <p:cNvSpPr txBox="1"/>
          <p:nvPr/>
        </p:nvSpPr>
        <p:spPr>
          <a:xfrm>
            <a:off x="4217052" y="3278904"/>
            <a:ext cx="6338009" cy="3323987"/>
          </a:xfrm>
          <a:prstGeom prst="rect">
            <a:avLst/>
          </a:prstGeom>
          <a:noFill/>
          <a:ln>
            <a:noFill/>
          </a:ln>
        </p:spPr>
        <p:txBody>
          <a:bodyPr spcFirstLastPara="1" wrap="square" lIns="0" tIns="0" rIns="0" bIns="0" anchor="t" anchorCtr="0">
            <a:spAutoFit/>
          </a:bodyPr>
          <a:lstStyle/>
          <a:p>
            <a:pPr lvl="0" algn="ctr">
              <a:lnSpc>
                <a:spcPct val="120000"/>
              </a:lnSpc>
            </a:pPr>
            <a:r>
              <a:rPr lang="es-MX" sz="8800" dirty="0">
                <a:solidFill>
                  <a:srgbClr val="FFFFFF"/>
                </a:solidFill>
                <a:latin typeface="Cuprum"/>
                <a:ea typeface="Cuprum"/>
                <a:cs typeface="Cuprum"/>
                <a:sym typeface="Cuprum"/>
              </a:rPr>
              <a:t>Interpretación de Resultados</a:t>
            </a:r>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702" name="Google Shape;702;p22"/>
          <p:cNvPicPr preferRelativeResize="0"/>
          <p:nvPr/>
        </p:nvPicPr>
        <p:blipFill rotWithShape="1">
          <a:blip r:embed="rId4">
            <a:alphaModFix/>
          </a:blip>
          <a:srcRect l="3675" t="2843" r="3284" b="2994"/>
          <a:stretch/>
        </p:blipFill>
        <p:spPr>
          <a:xfrm>
            <a:off x="11204969" y="2863025"/>
            <a:ext cx="4480500" cy="4679400"/>
          </a:xfrm>
          <a:prstGeom prst="roundRect">
            <a:avLst>
              <a:gd name="adj" fmla="val 16667"/>
            </a:avLst>
          </a:prstGeom>
          <a:noFill/>
          <a:ln w="152400"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48038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pic>
        <p:nvPicPr>
          <p:cNvPr id="910" name="Google Shape;910;p29"/>
          <p:cNvPicPr preferRelativeResize="0"/>
          <p:nvPr/>
        </p:nvPicPr>
        <p:blipFill>
          <a:blip r:embed="rId4">
            <a:alphaModFix/>
          </a:blip>
          <a:stretch>
            <a:fillRect/>
          </a:stretch>
        </p:blipFill>
        <p:spPr>
          <a:xfrm>
            <a:off x="8978258" y="0"/>
            <a:ext cx="9309735" cy="10287000"/>
          </a:xfrm>
          <a:prstGeom prst="rect">
            <a:avLst/>
          </a:prstGeom>
          <a:noFill/>
          <a:ln>
            <a:noFill/>
          </a:ln>
        </p:spPr>
      </p:pic>
      <p:grpSp>
        <p:nvGrpSpPr>
          <p:cNvPr id="911" name="Google Shape;911;p29"/>
          <p:cNvGrpSpPr/>
          <p:nvPr/>
        </p:nvGrpSpPr>
        <p:grpSpPr>
          <a:xfrm>
            <a:off x="487333" y="403189"/>
            <a:ext cx="5500611" cy="5500610"/>
            <a:chOff x="0" y="0"/>
            <a:chExt cx="7334147" cy="7334146"/>
          </a:xfrm>
        </p:grpSpPr>
        <p:cxnSp>
          <p:nvCxnSpPr>
            <p:cNvPr id="912" name="Google Shape;912;p29"/>
            <p:cNvCxnSpPr/>
            <p:nvPr/>
          </p:nvCxnSpPr>
          <p:spPr>
            <a:xfrm>
              <a:off x="237949" y="468087"/>
              <a:ext cx="0" cy="6655451"/>
            </a:xfrm>
            <a:prstGeom prst="straightConnector1">
              <a:avLst/>
            </a:prstGeom>
            <a:noFill/>
            <a:ln w="39050" cap="flat" cmpd="sng">
              <a:solidFill>
                <a:srgbClr val="FFFFFF"/>
              </a:solidFill>
              <a:prstDash val="solid"/>
              <a:round/>
              <a:headEnd type="none" w="sm" len="sm"/>
              <a:tailEnd type="none" w="sm" len="sm"/>
            </a:ln>
          </p:spPr>
        </p:cxnSp>
        <p:grpSp>
          <p:nvGrpSpPr>
            <p:cNvPr id="913" name="Google Shape;913;p29"/>
            <p:cNvGrpSpPr/>
            <p:nvPr/>
          </p:nvGrpSpPr>
          <p:grpSpPr>
            <a:xfrm>
              <a:off x="0" y="0"/>
              <a:ext cx="468087" cy="468087"/>
              <a:chOff x="0" y="0"/>
              <a:chExt cx="812800" cy="812800"/>
            </a:xfrm>
          </p:grpSpPr>
          <p:sp>
            <p:nvSpPr>
              <p:cNvPr id="914" name="Google Shape;914;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6" name="Google Shape;916;p29"/>
            <p:cNvGrpSpPr/>
            <p:nvPr/>
          </p:nvGrpSpPr>
          <p:grpSpPr>
            <a:xfrm>
              <a:off x="23435" y="6889494"/>
              <a:ext cx="444652" cy="444652"/>
              <a:chOff x="0" y="0"/>
              <a:chExt cx="812800" cy="812800"/>
            </a:xfrm>
          </p:grpSpPr>
          <p:sp>
            <p:nvSpPr>
              <p:cNvPr id="917" name="Google Shape;91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19" name="Google Shape;919;p29"/>
            <p:cNvCxnSpPr/>
            <p:nvPr/>
          </p:nvCxnSpPr>
          <p:spPr>
            <a:xfrm rot="10800000">
              <a:off x="210609" y="237949"/>
              <a:ext cx="6655451" cy="0"/>
            </a:xfrm>
            <a:prstGeom prst="straightConnector1">
              <a:avLst/>
            </a:prstGeom>
            <a:noFill/>
            <a:ln w="39050" cap="flat" cmpd="sng">
              <a:solidFill>
                <a:srgbClr val="FFFFFF"/>
              </a:solidFill>
              <a:prstDash val="solid"/>
              <a:round/>
              <a:headEnd type="none" w="sm" len="sm"/>
              <a:tailEnd type="none" w="sm" len="sm"/>
            </a:ln>
          </p:spPr>
        </p:cxnSp>
        <p:grpSp>
          <p:nvGrpSpPr>
            <p:cNvPr id="920" name="Google Shape;920;p29"/>
            <p:cNvGrpSpPr/>
            <p:nvPr/>
          </p:nvGrpSpPr>
          <p:grpSpPr>
            <a:xfrm rot="5400000">
              <a:off x="6866060" y="0"/>
              <a:ext cx="468087" cy="468087"/>
              <a:chOff x="0" y="0"/>
              <a:chExt cx="812800" cy="812800"/>
            </a:xfrm>
          </p:grpSpPr>
          <p:sp>
            <p:nvSpPr>
              <p:cNvPr id="921" name="Google Shape;92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3" name="Google Shape;923;p29"/>
            <p:cNvGrpSpPr/>
            <p:nvPr/>
          </p:nvGrpSpPr>
          <p:grpSpPr>
            <a:xfrm rot="5400000">
              <a:off x="0" y="23435"/>
              <a:ext cx="444652" cy="444652"/>
              <a:chOff x="0" y="0"/>
              <a:chExt cx="812800" cy="812800"/>
            </a:xfrm>
          </p:grpSpPr>
          <p:sp>
            <p:nvSpPr>
              <p:cNvPr id="924" name="Google Shape;924;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6" name="Google Shape;926;p29"/>
            <p:cNvGrpSpPr/>
            <p:nvPr/>
          </p:nvGrpSpPr>
          <p:grpSpPr>
            <a:xfrm>
              <a:off x="2067147" y="0"/>
              <a:ext cx="444652" cy="444652"/>
              <a:chOff x="0" y="0"/>
              <a:chExt cx="812800" cy="812800"/>
            </a:xfrm>
          </p:grpSpPr>
          <p:sp>
            <p:nvSpPr>
              <p:cNvPr id="927" name="Google Shape;92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9" name="Google Shape;929;p29"/>
            <p:cNvGrpSpPr/>
            <p:nvPr/>
          </p:nvGrpSpPr>
          <p:grpSpPr>
            <a:xfrm>
              <a:off x="23435" y="5565586"/>
              <a:ext cx="444652" cy="444652"/>
              <a:chOff x="0" y="0"/>
              <a:chExt cx="812800" cy="812800"/>
            </a:xfrm>
          </p:grpSpPr>
          <p:sp>
            <p:nvSpPr>
              <p:cNvPr id="930" name="Google Shape;930;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35" name="Google Shape;935;p29"/>
          <p:cNvSpPr/>
          <p:nvPr/>
        </p:nvSpPr>
        <p:spPr>
          <a:xfrm>
            <a:off x="891729" y="2102728"/>
            <a:ext cx="273035" cy="273035"/>
          </a:xfrm>
          <a:custGeom>
            <a:avLst/>
            <a:gdLst/>
            <a:ahLst/>
            <a:cxnLst/>
            <a:rect l="l" t="t" r="r" b="b"/>
            <a:pathLst>
              <a:path w="273035" h="273035" extrusionOk="0">
                <a:moveTo>
                  <a:pt x="0" y="0"/>
                </a:moveTo>
                <a:lnTo>
                  <a:pt x="273035" y="0"/>
                </a:lnTo>
                <a:lnTo>
                  <a:pt x="273035" y="273035"/>
                </a:lnTo>
                <a:lnTo>
                  <a:pt x="0" y="273035"/>
                </a:lnTo>
                <a:lnTo>
                  <a:pt x="0" y="0"/>
                </a:lnTo>
                <a:close/>
              </a:path>
            </a:pathLst>
          </a:custGeom>
          <a:blipFill rotWithShape="1">
            <a:blip r:embed="rId5">
              <a:alphaModFix/>
            </a:blip>
            <a:stretch>
              <a:fillRect/>
            </a:stretch>
          </a:blipFill>
          <a:ln>
            <a:noFill/>
          </a:ln>
        </p:spPr>
      </p:sp>
      <p:sp>
        <p:nvSpPr>
          <p:cNvPr id="937" name="Google Shape;937;p29"/>
          <p:cNvSpPr txBox="1"/>
          <p:nvPr/>
        </p:nvSpPr>
        <p:spPr>
          <a:xfrm>
            <a:off x="1423679" y="739147"/>
            <a:ext cx="7399553" cy="1107996"/>
          </a:xfrm>
          <a:prstGeom prst="rect">
            <a:avLst/>
          </a:prstGeom>
          <a:noFill/>
          <a:ln>
            <a:noFill/>
          </a:ln>
        </p:spPr>
        <p:txBody>
          <a:bodyPr spcFirstLastPara="1" wrap="square" lIns="0" tIns="0" rIns="0" bIns="0" anchor="t" anchorCtr="0">
            <a:spAutoFit/>
          </a:bodyPr>
          <a:lstStyle/>
          <a:p>
            <a:pPr lvl="0">
              <a:lnSpc>
                <a:spcPct val="120000"/>
              </a:lnSpc>
            </a:pPr>
            <a:r>
              <a:rPr lang="en-US" sz="4800" dirty="0" err="1">
                <a:solidFill>
                  <a:srgbClr val="FFFFFF"/>
                </a:solidFill>
                <a:latin typeface="Cuprum"/>
                <a:ea typeface="Cuprum"/>
                <a:cs typeface="Cuprum"/>
                <a:sym typeface="Cuprum"/>
              </a:rPr>
              <a:t>Interpretación</a:t>
            </a:r>
            <a:r>
              <a:rPr lang="en-US" sz="4800" dirty="0">
                <a:solidFill>
                  <a:srgbClr val="FFFFFF"/>
                </a:solidFill>
                <a:latin typeface="Cuprum"/>
                <a:ea typeface="Cuprum"/>
                <a:cs typeface="Cuprum"/>
                <a:sym typeface="Cuprum"/>
              </a:rPr>
              <a:t> de </a:t>
            </a:r>
            <a:r>
              <a:rPr lang="en-US" sz="4800" dirty="0" err="1">
                <a:solidFill>
                  <a:srgbClr val="FFFFFF"/>
                </a:solidFill>
                <a:latin typeface="Cuprum"/>
                <a:ea typeface="Cuprum"/>
                <a:cs typeface="Cuprum"/>
                <a:sym typeface="Cuprum"/>
              </a:rPr>
              <a:t>Resultados</a:t>
            </a:r>
            <a:endParaRPr lang="en-US" sz="4800" dirty="0">
              <a:solidFill>
                <a:srgbClr val="FFFFFF"/>
              </a:solidFill>
              <a:latin typeface="Cuprum"/>
              <a:ea typeface="Cuprum"/>
              <a:cs typeface="Cuprum"/>
              <a:sym typeface="Cuprum"/>
            </a:endParaRPr>
          </a:p>
          <a:p>
            <a:pPr marL="0" marR="0" lvl="0" indent="0" algn="l" rtl="0">
              <a:lnSpc>
                <a:spcPct val="120000"/>
              </a:lnSpc>
              <a:spcBef>
                <a:spcPts val="0"/>
              </a:spcBef>
              <a:spcAft>
                <a:spcPts val="0"/>
              </a:spcAft>
              <a:buNone/>
            </a:pPr>
            <a:endParaRPr sz="1100" dirty="0"/>
          </a:p>
        </p:txBody>
      </p:sp>
      <p:grpSp>
        <p:nvGrpSpPr>
          <p:cNvPr id="941" name="Google Shape;941;p29"/>
          <p:cNvGrpSpPr/>
          <p:nvPr/>
        </p:nvGrpSpPr>
        <p:grpSpPr>
          <a:xfrm rot="10800000">
            <a:off x="12908586" y="4960570"/>
            <a:ext cx="5051221" cy="5051221"/>
            <a:chOff x="0" y="0"/>
            <a:chExt cx="6734962" cy="6734962"/>
          </a:xfrm>
        </p:grpSpPr>
        <p:cxnSp>
          <p:nvCxnSpPr>
            <p:cNvPr id="942" name="Google Shape;942;p29"/>
            <p:cNvCxnSpPr/>
            <p:nvPr/>
          </p:nvCxnSpPr>
          <p:spPr>
            <a:xfrm>
              <a:off x="218509" y="429845"/>
              <a:ext cx="0" cy="6111714"/>
            </a:xfrm>
            <a:prstGeom prst="straightConnector1">
              <a:avLst/>
            </a:prstGeom>
            <a:noFill/>
            <a:ln w="80700" cap="flat" cmpd="sng">
              <a:solidFill>
                <a:srgbClr val="FFFFFF"/>
              </a:solidFill>
              <a:prstDash val="solid"/>
              <a:round/>
              <a:headEnd type="none" w="sm" len="sm"/>
              <a:tailEnd type="none" w="sm" len="sm"/>
            </a:ln>
          </p:spPr>
        </p:cxnSp>
        <p:grpSp>
          <p:nvGrpSpPr>
            <p:cNvPr id="943" name="Google Shape;943;p29"/>
            <p:cNvGrpSpPr/>
            <p:nvPr/>
          </p:nvGrpSpPr>
          <p:grpSpPr>
            <a:xfrm>
              <a:off x="0" y="0"/>
              <a:ext cx="429845" cy="429845"/>
              <a:chOff x="0" y="0"/>
              <a:chExt cx="812800" cy="812800"/>
            </a:xfrm>
          </p:grpSpPr>
          <p:sp>
            <p:nvSpPr>
              <p:cNvPr id="944" name="Google Shape;944;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6" name="Google Shape;946;p29"/>
            <p:cNvGrpSpPr/>
            <p:nvPr/>
          </p:nvGrpSpPr>
          <p:grpSpPr>
            <a:xfrm>
              <a:off x="21520" y="6326637"/>
              <a:ext cx="408325" cy="408325"/>
              <a:chOff x="0" y="0"/>
              <a:chExt cx="812800" cy="812800"/>
            </a:xfrm>
          </p:grpSpPr>
          <p:sp>
            <p:nvSpPr>
              <p:cNvPr id="947" name="Google Shape;94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9" name="Google Shape;949;p29"/>
            <p:cNvCxnSpPr/>
            <p:nvPr/>
          </p:nvCxnSpPr>
          <p:spPr>
            <a:xfrm rot="10800000">
              <a:off x="193402" y="218509"/>
              <a:ext cx="6111714" cy="0"/>
            </a:xfrm>
            <a:prstGeom prst="straightConnector1">
              <a:avLst/>
            </a:prstGeom>
            <a:noFill/>
            <a:ln w="80700" cap="flat" cmpd="sng">
              <a:solidFill>
                <a:srgbClr val="FFFFFF"/>
              </a:solidFill>
              <a:prstDash val="solid"/>
              <a:round/>
              <a:headEnd type="none" w="sm" len="sm"/>
              <a:tailEnd type="none" w="sm" len="sm"/>
            </a:ln>
          </p:spPr>
        </p:cxnSp>
        <p:grpSp>
          <p:nvGrpSpPr>
            <p:cNvPr id="950" name="Google Shape;950;p29"/>
            <p:cNvGrpSpPr/>
            <p:nvPr/>
          </p:nvGrpSpPr>
          <p:grpSpPr>
            <a:xfrm rot="5400000">
              <a:off x="6305117" y="0"/>
              <a:ext cx="429845" cy="429845"/>
              <a:chOff x="0" y="0"/>
              <a:chExt cx="812800" cy="812800"/>
            </a:xfrm>
          </p:grpSpPr>
          <p:sp>
            <p:nvSpPr>
              <p:cNvPr id="951" name="Google Shape;95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3" name="Google Shape;953;p29"/>
            <p:cNvGrpSpPr/>
            <p:nvPr/>
          </p:nvGrpSpPr>
          <p:grpSpPr>
            <a:xfrm rot="5400000">
              <a:off x="0" y="21520"/>
              <a:ext cx="408325" cy="408325"/>
              <a:chOff x="0" y="0"/>
              <a:chExt cx="812800" cy="812800"/>
            </a:xfrm>
          </p:grpSpPr>
          <p:sp>
            <p:nvSpPr>
              <p:cNvPr id="954" name="Google Shape;954;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6" name="Google Shape;956;p29"/>
            <p:cNvGrpSpPr/>
            <p:nvPr/>
          </p:nvGrpSpPr>
          <p:grpSpPr>
            <a:xfrm>
              <a:off x="1898266" y="0"/>
              <a:ext cx="408325" cy="408325"/>
              <a:chOff x="0" y="0"/>
              <a:chExt cx="812800" cy="812800"/>
            </a:xfrm>
          </p:grpSpPr>
          <p:sp>
            <p:nvSpPr>
              <p:cNvPr id="957" name="Google Shape;95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9" name="Google Shape;959;p29"/>
            <p:cNvGrpSpPr/>
            <p:nvPr/>
          </p:nvGrpSpPr>
          <p:grpSpPr>
            <a:xfrm>
              <a:off x="21520" y="5110889"/>
              <a:ext cx="408325" cy="408325"/>
              <a:chOff x="0" y="0"/>
              <a:chExt cx="812800" cy="812800"/>
            </a:xfrm>
          </p:grpSpPr>
          <p:sp>
            <p:nvSpPr>
              <p:cNvPr id="960" name="Google Shape;960;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62" name="Google Shape;962;p29"/>
          <p:cNvGrpSpPr/>
          <p:nvPr/>
        </p:nvGrpSpPr>
        <p:grpSpPr>
          <a:xfrm>
            <a:off x="1525777" y="9528308"/>
            <a:ext cx="5247198" cy="359853"/>
            <a:chOff x="0" y="0"/>
            <a:chExt cx="6996264" cy="479804"/>
          </a:xfrm>
        </p:grpSpPr>
        <p:cxnSp>
          <p:nvCxnSpPr>
            <p:cNvPr id="963" name="Google Shape;963;p29"/>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964" name="Google Shape;964;p29"/>
            <p:cNvGrpSpPr/>
            <p:nvPr/>
          </p:nvGrpSpPr>
          <p:grpSpPr>
            <a:xfrm rot="5400000">
              <a:off x="6528177" y="11717"/>
              <a:ext cx="468087" cy="468087"/>
              <a:chOff x="0" y="0"/>
              <a:chExt cx="812800" cy="812800"/>
            </a:xfrm>
          </p:grpSpPr>
          <p:sp>
            <p:nvSpPr>
              <p:cNvPr id="965" name="Google Shape;965;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7" name="Google Shape;967;p29"/>
            <p:cNvGrpSpPr/>
            <p:nvPr/>
          </p:nvGrpSpPr>
          <p:grpSpPr>
            <a:xfrm rot="5400000">
              <a:off x="0" y="0"/>
              <a:ext cx="444652" cy="444652"/>
              <a:chOff x="0" y="0"/>
              <a:chExt cx="812800" cy="812800"/>
            </a:xfrm>
          </p:grpSpPr>
          <p:sp>
            <p:nvSpPr>
              <p:cNvPr id="968" name="Google Shape;968;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0" name="Google Shape;970;p29"/>
            <p:cNvGrpSpPr/>
            <p:nvPr/>
          </p:nvGrpSpPr>
          <p:grpSpPr>
            <a:xfrm rot="10800000">
              <a:off x="6528177" y="11717"/>
              <a:ext cx="444652" cy="444652"/>
              <a:chOff x="0" y="0"/>
              <a:chExt cx="812800" cy="812800"/>
            </a:xfrm>
          </p:grpSpPr>
          <p:sp>
            <p:nvSpPr>
              <p:cNvPr id="971" name="Google Shape;97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973" name="Google Shape;973;p29"/>
          <p:cNvGrpSpPr/>
          <p:nvPr/>
        </p:nvGrpSpPr>
        <p:grpSpPr>
          <a:xfrm>
            <a:off x="11394299" y="403189"/>
            <a:ext cx="5247197" cy="359853"/>
            <a:chOff x="0" y="0"/>
            <a:chExt cx="6996263" cy="479804"/>
          </a:xfrm>
        </p:grpSpPr>
        <p:cxnSp>
          <p:nvCxnSpPr>
            <p:cNvPr id="974" name="Google Shape;974;p29"/>
            <p:cNvCxnSpPr/>
            <p:nvPr/>
          </p:nvCxnSpPr>
          <p:spPr>
            <a:xfrm>
              <a:off x="130204" y="265290"/>
              <a:ext cx="6655451" cy="0"/>
            </a:xfrm>
            <a:prstGeom prst="straightConnector1">
              <a:avLst/>
            </a:prstGeom>
            <a:noFill/>
            <a:ln w="114300" cap="flat" cmpd="sng">
              <a:solidFill>
                <a:srgbClr val="FFFFFF"/>
              </a:solidFill>
              <a:prstDash val="solid"/>
              <a:round/>
              <a:headEnd type="none" w="sm" len="sm"/>
              <a:tailEnd type="none" w="sm" len="sm"/>
            </a:ln>
          </p:spPr>
        </p:cxnSp>
        <p:grpSp>
          <p:nvGrpSpPr>
            <p:cNvPr id="975" name="Google Shape;975;p29"/>
            <p:cNvGrpSpPr/>
            <p:nvPr/>
          </p:nvGrpSpPr>
          <p:grpSpPr>
            <a:xfrm rot="-5400000">
              <a:off x="0" y="0"/>
              <a:ext cx="468087" cy="468087"/>
              <a:chOff x="0" y="0"/>
              <a:chExt cx="812800" cy="812800"/>
            </a:xfrm>
          </p:grpSpPr>
          <p:sp>
            <p:nvSpPr>
              <p:cNvPr id="976" name="Google Shape;976;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8" name="Google Shape;978;p29"/>
            <p:cNvGrpSpPr/>
            <p:nvPr/>
          </p:nvGrpSpPr>
          <p:grpSpPr>
            <a:xfrm rot="-5400000">
              <a:off x="6551611" y="35152"/>
              <a:ext cx="444652" cy="444652"/>
              <a:chOff x="0" y="0"/>
              <a:chExt cx="812800" cy="812800"/>
            </a:xfrm>
          </p:grpSpPr>
          <p:sp>
            <p:nvSpPr>
              <p:cNvPr id="979" name="Google Shape;979;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1" name="Google Shape;981;p29"/>
            <p:cNvGrpSpPr/>
            <p:nvPr/>
          </p:nvGrpSpPr>
          <p:grpSpPr>
            <a:xfrm>
              <a:off x="23435" y="23435"/>
              <a:ext cx="444652" cy="444652"/>
              <a:chOff x="0" y="0"/>
              <a:chExt cx="812800" cy="812800"/>
            </a:xfrm>
          </p:grpSpPr>
          <p:sp>
            <p:nvSpPr>
              <p:cNvPr id="982" name="Google Shape;98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984" name="Google Shape;984;p29"/>
          <p:cNvSpPr txBox="1"/>
          <p:nvPr/>
        </p:nvSpPr>
        <p:spPr>
          <a:xfrm>
            <a:off x="1437342" y="1968335"/>
            <a:ext cx="7509652" cy="7238905"/>
          </a:xfrm>
          <a:prstGeom prst="rect">
            <a:avLst/>
          </a:prstGeom>
          <a:noFill/>
          <a:ln>
            <a:noFill/>
          </a:ln>
        </p:spPr>
        <p:txBody>
          <a:bodyPr spcFirstLastPara="1" wrap="square" lIns="0" tIns="0" rIns="0" bIns="0" anchor="t" anchorCtr="0">
            <a:spAutoFit/>
          </a:bodyPr>
          <a:lstStyle/>
          <a:p>
            <a:pPr lvl="0">
              <a:lnSpc>
                <a:spcPct val="139958"/>
              </a:lnSpc>
            </a:pPr>
            <a:r>
              <a:rPr lang="es-MX" sz="2400" dirty="0">
                <a:solidFill>
                  <a:srgbClr val="FFFFFF"/>
                </a:solidFill>
              </a:rPr>
              <a:t>La implementación del sistema de gestión de citas en tiempo real ha reducido significativamente los conflictos en la asignación de citas y la tasa de duplicados, aumentando la confianza de los usuarios. La carga de datos de SQL Server a </a:t>
            </a:r>
            <a:r>
              <a:rPr lang="es-MX" sz="2400" dirty="0" err="1">
                <a:solidFill>
                  <a:srgbClr val="FFFFFF"/>
                </a:solidFill>
              </a:rPr>
              <a:t>Redis</a:t>
            </a:r>
            <a:r>
              <a:rPr lang="es-MX" sz="2400" dirty="0">
                <a:solidFill>
                  <a:srgbClr val="FFFFFF"/>
                </a:solidFill>
              </a:rPr>
              <a:t> ha optimizado los tiempos de respuesta, disminuyendo en un 70% el tiempo de selección de citas. La sincronización instantánea con </a:t>
            </a:r>
            <a:r>
              <a:rPr lang="es-MX" sz="2400" dirty="0" err="1">
                <a:solidFill>
                  <a:srgbClr val="FFFFFF"/>
                </a:solidFill>
              </a:rPr>
              <a:t>Flask-SocketIO</a:t>
            </a:r>
            <a:r>
              <a:rPr lang="es-MX" sz="2400" dirty="0">
                <a:solidFill>
                  <a:srgbClr val="FFFFFF"/>
                </a:solidFill>
              </a:rPr>
              <a:t> mejora la comunicación entre usuarios y personal administrativo</a:t>
            </a:r>
            <a:r>
              <a:rPr lang="es-MX" sz="2400" dirty="0" smtClean="0">
                <a:solidFill>
                  <a:srgbClr val="FFFFFF"/>
                </a:solidFill>
              </a:rPr>
              <a:t>. El </a:t>
            </a:r>
            <a:r>
              <a:rPr lang="es-MX" sz="2400" dirty="0">
                <a:solidFill>
                  <a:srgbClr val="FFFFFF"/>
                </a:solidFill>
              </a:rPr>
              <a:t>85% de los usuarios reporta mayor satisfacción con la interfaz intuitiva en Angular, y el personal administrativo ha mejorado su eficiencia, resultando en una mejor atención al paciente y un uso más efectivo de los recursos del centro de salud.</a:t>
            </a:r>
            <a:endParaRPr dirty="0"/>
          </a:p>
        </p:txBody>
      </p:sp>
    </p:spTree>
    <p:extLst>
      <p:ext uri="{BB962C8B-B14F-4D97-AF65-F5344CB8AC3E}">
        <p14:creationId xmlns:p14="http://schemas.microsoft.com/office/powerpoint/2010/main" val="88475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1926753" y="3185152"/>
            <a:ext cx="1762592" cy="2074016"/>
            <a:chOff x="0" y="-137703"/>
            <a:chExt cx="2350123" cy="276535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1" y="105766"/>
              <a:ext cx="617037" cy="2521887"/>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smtClean="0">
                  <a:solidFill>
                    <a:srgbClr val="FFFFFF"/>
                  </a:solidFill>
                  <a:latin typeface="Cuprum"/>
                  <a:ea typeface="Cuprum"/>
                  <a:cs typeface="Cuprum"/>
                  <a:sym typeface="Cuprum"/>
                </a:rPr>
                <a:t>5</a:t>
              </a:r>
              <a:endParaRPr dirty="0"/>
            </a:p>
          </p:txBody>
        </p:sp>
      </p:grpSp>
      <p:sp>
        <p:nvSpPr>
          <p:cNvPr id="672" name="Google Shape;672;p22"/>
          <p:cNvSpPr txBox="1"/>
          <p:nvPr/>
        </p:nvSpPr>
        <p:spPr>
          <a:xfrm>
            <a:off x="4217052" y="3278904"/>
            <a:ext cx="6338009" cy="1625060"/>
          </a:xfrm>
          <a:prstGeom prst="rect">
            <a:avLst/>
          </a:prstGeom>
          <a:noFill/>
          <a:ln>
            <a:noFill/>
          </a:ln>
        </p:spPr>
        <p:txBody>
          <a:bodyPr spcFirstLastPara="1" wrap="square" lIns="0" tIns="0" rIns="0" bIns="0" anchor="t" anchorCtr="0">
            <a:spAutoFit/>
          </a:bodyPr>
          <a:lstStyle/>
          <a:p>
            <a:pPr lvl="0" algn="ctr">
              <a:lnSpc>
                <a:spcPct val="120000"/>
              </a:lnSpc>
            </a:pPr>
            <a:r>
              <a:rPr lang="es-MX" sz="8800" dirty="0">
                <a:solidFill>
                  <a:srgbClr val="FFFFFF"/>
                </a:solidFill>
                <a:latin typeface="Cuprum"/>
                <a:ea typeface="Cuprum"/>
                <a:cs typeface="Cuprum"/>
                <a:sym typeface="Cuprum"/>
              </a:rPr>
              <a:t>Conclusión</a:t>
            </a:r>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702" name="Google Shape;702;p22"/>
          <p:cNvPicPr preferRelativeResize="0"/>
          <p:nvPr/>
        </p:nvPicPr>
        <p:blipFill rotWithShape="1">
          <a:blip r:embed="rId4">
            <a:alphaModFix/>
          </a:blip>
          <a:srcRect l="3675" t="2843" r="3284" b="2994"/>
          <a:stretch/>
        </p:blipFill>
        <p:spPr>
          <a:xfrm>
            <a:off x="11204969" y="2863025"/>
            <a:ext cx="4480500" cy="4679400"/>
          </a:xfrm>
          <a:prstGeom prst="roundRect">
            <a:avLst>
              <a:gd name="adj" fmla="val 16667"/>
            </a:avLst>
          </a:prstGeom>
          <a:noFill/>
          <a:ln w="152400"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2391640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3572"/>
        </a:solidFill>
        <a:effectLst/>
      </p:bgPr>
    </p:bg>
    <p:spTree>
      <p:nvGrpSpPr>
        <p:cNvPr id="1" name="Shape 611"/>
        <p:cNvGrpSpPr/>
        <p:nvPr/>
      </p:nvGrpSpPr>
      <p:grpSpPr>
        <a:xfrm>
          <a:off x="0" y="0"/>
          <a:ext cx="0" cy="0"/>
          <a:chOff x="0" y="0"/>
          <a:chExt cx="0" cy="0"/>
        </a:xfrm>
      </p:grpSpPr>
      <p:pic>
        <p:nvPicPr>
          <p:cNvPr id="612" name="Google Shape;612;p21"/>
          <p:cNvPicPr preferRelativeResize="0"/>
          <p:nvPr/>
        </p:nvPicPr>
        <p:blipFill>
          <a:blip r:embed="rId3">
            <a:alphaModFix/>
          </a:blip>
          <a:stretch>
            <a:fillRect/>
          </a:stretch>
        </p:blipFill>
        <p:spPr>
          <a:xfrm>
            <a:off x="5356929" y="0"/>
            <a:ext cx="13283589" cy="10286998"/>
          </a:xfrm>
          <a:prstGeom prst="rect">
            <a:avLst/>
          </a:prstGeom>
          <a:noFill/>
          <a:ln>
            <a:noFill/>
          </a:ln>
        </p:spPr>
      </p:pic>
      <p:sp>
        <p:nvSpPr>
          <p:cNvPr id="613" name="Google Shape;613;p21"/>
          <p:cNvSpPr/>
          <p:nvPr/>
        </p:nvSpPr>
        <p:spPr>
          <a:xfrm>
            <a:off x="5011403"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4">
              <a:alphaModFix/>
            </a:blip>
            <a:stretch>
              <a:fillRect/>
            </a:stretch>
          </a:blipFill>
          <a:ln>
            <a:noFill/>
          </a:ln>
        </p:spPr>
      </p:sp>
      <p:sp>
        <p:nvSpPr>
          <p:cNvPr id="614" name="Google Shape;614;p21"/>
          <p:cNvSpPr txBox="1"/>
          <p:nvPr/>
        </p:nvSpPr>
        <p:spPr>
          <a:xfrm>
            <a:off x="1181480" y="1937786"/>
            <a:ext cx="8200500" cy="6924973"/>
          </a:xfrm>
          <a:prstGeom prst="rect">
            <a:avLst/>
          </a:prstGeom>
          <a:noFill/>
          <a:ln>
            <a:noFill/>
          </a:ln>
        </p:spPr>
        <p:txBody>
          <a:bodyPr spcFirstLastPara="1" wrap="square" lIns="0" tIns="0" rIns="0" bIns="0" anchor="t" anchorCtr="0">
            <a:spAutoFit/>
          </a:bodyPr>
          <a:lstStyle/>
          <a:p>
            <a:pPr lvl="0"/>
            <a:r>
              <a:rPr lang="es-MX" sz="3000" dirty="0">
                <a:solidFill>
                  <a:srgbClr val="FFFFFF"/>
                </a:solidFill>
                <a:latin typeface="Cuprum"/>
                <a:ea typeface="Cuprum"/>
                <a:cs typeface="Cuprum"/>
                <a:sym typeface="Cuprum"/>
              </a:rPr>
              <a:t>En conclusión, el proyecto para el Centro de Salud Jorge Chávez resuelve eficazmente problemas de programación de citas, como la falta de disponibilidad en tiempo real y la gestión de concurrencia. La implementación de </a:t>
            </a:r>
            <a:r>
              <a:rPr lang="es-MX" sz="3000" dirty="0" err="1">
                <a:solidFill>
                  <a:srgbClr val="FFFFFF"/>
                </a:solidFill>
                <a:latin typeface="Cuprum"/>
                <a:ea typeface="Cuprum"/>
                <a:cs typeface="Cuprum"/>
                <a:sym typeface="Cuprum"/>
              </a:rPr>
              <a:t>Redis</a:t>
            </a:r>
            <a:r>
              <a:rPr lang="es-MX" sz="3000" dirty="0">
                <a:solidFill>
                  <a:srgbClr val="FFFFFF"/>
                </a:solidFill>
                <a:latin typeface="Cuprum"/>
                <a:ea typeface="Cuprum"/>
                <a:cs typeface="Cuprum"/>
                <a:sym typeface="Cuprum"/>
              </a:rPr>
              <a:t> permite actualizaciones rápidas, y junto con SQL Server, Angular y </a:t>
            </a:r>
            <a:r>
              <a:rPr lang="es-MX" sz="3000" dirty="0" err="1">
                <a:solidFill>
                  <a:srgbClr val="FFFFFF"/>
                </a:solidFill>
                <a:latin typeface="Cuprum"/>
                <a:ea typeface="Cuprum"/>
                <a:cs typeface="Cuprum"/>
                <a:sym typeface="Cuprum"/>
              </a:rPr>
              <a:t>Flask</a:t>
            </a:r>
            <a:r>
              <a:rPr lang="es-MX" sz="3000" dirty="0">
                <a:solidFill>
                  <a:srgbClr val="FFFFFF"/>
                </a:solidFill>
                <a:latin typeface="Cuprum"/>
                <a:ea typeface="Cuprum"/>
                <a:cs typeface="Cuprum"/>
                <a:sym typeface="Cuprum"/>
              </a:rPr>
              <a:t>, se ha creado un sistema robusto y escalable. </a:t>
            </a:r>
            <a:endParaRPr lang="es-MX" sz="3000" dirty="0" smtClean="0">
              <a:solidFill>
                <a:srgbClr val="FFFFFF"/>
              </a:solidFill>
              <a:latin typeface="Cuprum"/>
              <a:ea typeface="Cuprum"/>
              <a:cs typeface="Cuprum"/>
              <a:sym typeface="Cuprum"/>
            </a:endParaRPr>
          </a:p>
          <a:p>
            <a:pPr lvl="0"/>
            <a:endParaRPr lang="es-MX" sz="3000" dirty="0">
              <a:solidFill>
                <a:srgbClr val="FFFFFF"/>
              </a:solidFill>
              <a:latin typeface="Cuprum"/>
              <a:ea typeface="Cuprum"/>
              <a:cs typeface="Cuprum"/>
              <a:sym typeface="Cuprum"/>
            </a:endParaRPr>
          </a:p>
          <a:p>
            <a:pPr lvl="0"/>
            <a:endParaRPr lang="es-MX" sz="3000" dirty="0" smtClean="0">
              <a:solidFill>
                <a:srgbClr val="FFFFFF"/>
              </a:solidFill>
              <a:latin typeface="Cuprum"/>
              <a:ea typeface="Cuprum"/>
              <a:cs typeface="Cuprum"/>
              <a:sym typeface="Cuprum"/>
            </a:endParaRPr>
          </a:p>
          <a:p>
            <a:pPr lvl="0"/>
            <a:endParaRPr lang="es-MX" sz="3000" dirty="0">
              <a:solidFill>
                <a:srgbClr val="FFFFFF"/>
              </a:solidFill>
              <a:latin typeface="Cuprum"/>
              <a:ea typeface="Cuprum"/>
              <a:cs typeface="Cuprum"/>
              <a:sym typeface="Cuprum"/>
            </a:endParaRPr>
          </a:p>
          <a:p>
            <a:pPr lvl="0"/>
            <a:endParaRPr lang="es-MX" sz="3000" dirty="0" smtClean="0">
              <a:solidFill>
                <a:srgbClr val="FFFFFF"/>
              </a:solidFill>
              <a:latin typeface="Cuprum"/>
              <a:ea typeface="Cuprum"/>
              <a:cs typeface="Cuprum"/>
              <a:sym typeface="Cuprum"/>
            </a:endParaRPr>
          </a:p>
          <a:p>
            <a:pPr lvl="0"/>
            <a:r>
              <a:rPr lang="es-MX" sz="3000" dirty="0" smtClean="0">
                <a:solidFill>
                  <a:srgbClr val="FFFFFF"/>
                </a:solidFill>
                <a:latin typeface="Cuprum"/>
                <a:ea typeface="Cuprum"/>
                <a:cs typeface="Cuprum"/>
                <a:sym typeface="Cuprum"/>
              </a:rPr>
              <a:t>El </a:t>
            </a:r>
            <a:r>
              <a:rPr lang="es-MX" sz="3000" dirty="0">
                <a:solidFill>
                  <a:srgbClr val="FFFFFF"/>
                </a:solidFill>
                <a:latin typeface="Cuprum"/>
                <a:ea typeface="Cuprum"/>
                <a:cs typeface="Cuprum"/>
                <a:sym typeface="Cuprum"/>
              </a:rPr>
              <a:t>mecanismo de bloqueo de horarios y la sincronización automática aseguran una asignación precisa de turnos, mejorando la atención al paciente y promoviendo la transformación digital en las instituciones médicas.</a:t>
            </a:r>
            <a:endParaRPr sz="3000" dirty="0"/>
          </a:p>
        </p:txBody>
      </p:sp>
      <p:grpSp>
        <p:nvGrpSpPr>
          <p:cNvPr id="615" name="Google Shape;615;p21"/>
          <p:cNvGrpSpPr/>
          <p:nvPr/>
        </p:nvGrpSpPr>
        <p:grpSpPr>
          <a:xfrm rot="10800000">
            <a:off x="1258530" y="5235118"/>
            <a:ext cx="5247198" cy="359853"/>
            <a:chOff x="0" y="0"/>
            <a:chExt cx="6996264" cy="479804"/>
          </a:xfrm>
        </p:grpSpPr>
        <p:cxnSp>
          <p:nvCxnSpPr>
            <p:cNvPr id="616" name="Google Shape;616;p21"/>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617" name="Google Shape;617;p21"/>
            <p:cNvGrpSpPr/>
            <p:nvPr/>
          </p:nvGrpSpPr>
          <p:grpSpPr>
            <a:xfrm rot="5400000">
              <a:off x="6528177" y="11717"/>
              <a:ext cx="468087" cy="468087"/>
              <a:chOff x="0" y="0"/>
              <a:chExt cx="812800" cy="812800"/>
            </a:xfrm>
          </p:grpSpPr>
          <p:sp>
            <p:nvSpPr>
              <p:cNvPr id="618" name="Google Shape;618;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0" name="Google Shape;620;p21"/>
            <p:cNvGrpSpPr/>
            <p:nvPr/>
          </p:nvGrpSpPr>
          <p:grpSpPr>
            <a:xfrm rot="5400000">
              <a:off x="0" y="0"/>
              <a:ext cx="444652" cy="444652"/>
              <a:chOff x="0" y="0"/>
              <a:chExt cx="812800" cy="812800"/>
            </a:xfrm>
          </p:grpSpPr>
          <p:sp>
            <p:nvSpPr>
              <p:cNvPr id="621" name="Google Shape;62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3" name="Google Shape;623;p21"/>
            <p:cNvGrpSpPr/>
            <p:nvPr/>
          </p:nvGrpSpPr>
          <p:grpSpPr>
            <a:xfrm rot="10800000">
              <a:off x="6528177" y="11717"/>
              <a:ext cx="444652" cy="444652"/>
              <a:chOff x="0" y="0"/>
              <a:chExt cx="812800" cy="812800"/>
            </a:xfrm>
          </p:grpSpPr>
          <p:sp>
            <p:nvSpPr>
              <p:cNvPr id="624" name="Google Shape;624;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6" name="Google Shape;626;p21"/>
          <p:cNvGrpSpPr/>
          <p:nvPr/>
        </p:nvGrpSpPr>
        <p:grpSpPr>
          <a:xfrm rot="10800000">
            <a:off x="-1127243" y="848774"/>
            <a:ext cx="5247198" cy="359853"/>
            <a:chOff x="0" y="0"/>
            <a:chExt cx="6996264" cy="479804"/>
          </a:xfrm>
        </p:grpSpPr>
        <p:cxnSp>
          <p:nvCxnSpPr>
            <p:cNvPr id="627" name="Google Shape;627;p21"/>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628" name="Google Shape;628;p21"/>
            <p:cNvGrpSpPr/>
            <p:nvPr/>
          </p:nvGrpSpPr>
          <p:grpSpPr>
            <a:xfrm rot="5400000">
              <a:off x="6528177" y="11717"/>
              <a:ext cx="468087" cy="468087"/>
              <a:chOff x="0" y="0"/>
              <a:chExt cx="812800" cy="812800"/>
            </a:xfrm>
          </p:grpSpPr>
          <p:sp>
            <p:nvSpPr>
              <p:cNvPr id="629" name="Google Shape;62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1" name="Google Shape;631;p21"/>
            <p:cNvGrpSpPr/>
            <p:nvPr/>
          </p:nvGrpSpPr>
          <p:grpSpPr>
            <a:xfrm rot="5400000">
              <a:off x="0" y="0"/>
              <a:ext cx="444652" cy="444652"/>
              <a:chOff x="0" y="0"/>
              <a:chExt cx="812800" cy="812800"/>
            </a:xfrm>
          </p:grpSpPr>
          <p:sp>
            <p:nvSpPr>
              <p:cNvPr id="632" name="Google Shape;63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4" name="Google Shape;634;p21"/>
            <p:cNvGrpSpPr/>
            <p:nvPr/>
          </p:nvGrpSpPr>
          <p:grpSpPr>
            <a:xfrm rot="10800000">
              <a:off x="6528177" y="11717"/>
              <a:ext cx="444652" cy="444652"/>
              <a:chOff x="0" y="0"/>
              <a:chExt cx="812800" cy="812800"/>
            </a:xfrm>
          </p:grpSpPr>
          <p:sp>
            <p:nvSpPr>
              <p:cNvPr id="635" name="Google Shape;63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7" name="Google Shape;637;p21"/>
          <p:cNvGrpSpPr/>
          <p:nvPr/>
        </p:nvGrpSpPr>
        <p:grpSpPr>
          <a:xfrm rot="10800000">
            <a:off x="4621857" y="6242671"/>
            <a:ext cx="5247198" cy="359853"/>
            <a:chOff x="0" y="0"/>
            <a:chExt cx="6996264" cy="479804"/>
          </a:xfrm>
        </p:grpSpPr>
        <p:cxnSp>
          <p:nvCxnSpPr>
            <p:cNvPr id="638" name="Google Shape;638;p21"/>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639" name="Google Shape;639;p21"/>
            <p:cNvGrpSpPr/>
            <p:nvPr/>
          </p:nvGrpSpPr>
          <p:grpSpPr>
            <a:xfrm rot="5400000">
              <a:off x="6528177" y="11717"/>
              <a:ext cx="468087" cy="468087"/>
              <a:chOff x="0" y="0"/>
              <a:chExt cx="812800" cy="812800"/>
            </a:xfrm>
          </p:grpSpPr>
          <p:sp>
            <p:nvSpPr>
              <p:cNvPr id="640" name="Google Shape;64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2" name="Google Shape;642;p21"/>
            <p:cNvGrpSpPr/>
            <p:nvPr/>
          </p:nvGrpSpPr>
          <p:grpSpPr>
            <a:xfrm rot="5400000">
              <a:off x="0" y="0"/>
              <a:ext cx="444652" cy="444652"/>
              <a:chOff x="0" y="0"/>
              <a:chExt cx="812800" cy="812800"/>
            </a:xfrm>
          </p:grpSpPr>
          <p:sp>
            <p:nvSpPr>
              <p:cNvPr id="643" name="Google Shape;64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5" name="Google Shape;645;p21"/>
            <p:cNvGrpSpPr/>
            <p:nvPr/>
          </p:nvGrpSpPr>
          <p:grpSpPr>
            <a:xfrm rot="10800000">
              <a:off x="6528177" y="11717"/>
              <a:ext cx="444652" cy="444652"/>
              <a:chOff x="0" y="0"/>
              <a:chExt cx="812800" cy="812800"/>
            </a:xfrm>
          </p:grpSpPr>
          <p:sp>
            <p:nvSpPr>
              <p:cNvPr id="646" name="Google Shape;64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3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sp>
        <p:nvSpPr>
          <p:cNvPr id="1052" name="Google Shape;1052;p32"/>
          <p:cNvSpPr txBox="1"/>
          <p:nvPr/>
        </p:nvSpPr>
        <p:spPr>
          <a:xfrm>
            <a:off x="9278267" y="6549718"/>
            <a:ext cx="7726128" cy="30654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6600" b="0" i="0" u="none" strike="noStrike" cap="none" dirty="0" smtClean="0">
                <a:solidFill>
                  <a:srgbClr val="FFFFFF"/>
                </a:solidFill>
                <a:latin typeface="Cuprum"/>
                <a:ea typeface="Cuprum"/>
                <a:cs typeface="Cuprum"/>
                <a:sym typeface="Cuprum"/>
              </a:rPr>
              <a:t>Gracias…</a:t>
            </a:r>
            <a:endParaRPr sz="2400" dirty="0"/>
          </a:p>
        </p:txBody>
      </p:sp>
      <p:grpSp>
        <p:nvGrpSpPr>
          <p:cNvPr id="1056" name="Google Shape;1056;p32"/>
          <p:cNvGrpSpPr/>
          <p:nvPr/>
        </p:nvGrpSpPr>
        <p:grpSpPr>
          <a:xfrm rot="10800000">
            <a:off x="11105689" y="2926874"/>
            <a:ext cx="6818662" cy="7015545"/>
            <a:chOff x="0" y="0"/>
            <a:chExt cx="9091550" cy="9354060"/>
          </a:xfrm>
        </p:grpSpPr>
        <p:cxnSp>
          <p:nvCxnSpPr>
            <p:cNvPr id="1057" name="Google Shape;1057;p32"/>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1058" name="Google Shape;1058;p32"/>
            <p:cNvGrpSpPr/>
            <p:nvPr/>
          </p:nvGrpSpPr>
          <p:grpSpPr>
            <a:xfrm>
              <a:off x="0" y="8903590"/>
              <a:ext cx="450470" cy="450470"/>
              <a:chOff x="0" y="0"/>
              <a:chExt cx="812800" cy="812800"/>
            </a:xfrm>
          </p:grpSpPr>
          <p:sp>
            <p:nvSpPr>
              <p:cNvPr id="1059" name="Google Shape;105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61" name="Google Shape;1061;p32"/>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1062" name="Google Shape;1062;p32"/>
            <p:cNvGrpSpPr/>
            <p:nvPr/>
          </p:nvGrpSpPr>
          <p:grpSpPr>
            <a:xfrm>
              <a:off x="15240" y="7178325"/>
              <a:ext cx="450470" cy="450470"/>
              <a:chOff x="0" y="0"/>
              <a:chExt cx="812800" cy="812800"/>
            </a:xfrm>
          </p:grpSpPr>
          <p:sp>
            <p:nvSpPr>
              <p:cNvPr id="1063" name="Google Shape;1063;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5" name="Google Shape;1065;p32"/>
            <p:cNvGrpSpPr/>
            <p:nvPr/>
          </p:nvGrpSpPr>
          <p:grpSpPr>
            <a:xfrm>
              <a:off x="1941616" y="0"/>
              <a:ext cx="450470" cy="450470"/>
              <a:chOff x="0" y="0"/>
              <a:chExt cx="812800" cy="812800"/>
            </a:xfrm>
          </p:grpSpPr>
          <p:sp>
            <p:nvSpPr>
              <p:cNvPr id="1066" name="Google Shape;106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8" name="Google Shape;1068;p32"/>
            <p:cNvGrpSpPr/>
            <p:nvPr/>
          </p:nvGrpSpPr>
          <p:grpSpPr>
            <a:xfrm>
              <a:off x="8641080" y="70702"/>
              <a:ext cx="450470" cy="450470"/>
              <a:chOff x="0" y="0"/>
              <a:chExt cx="812800" cy="812800"/>
            </a:xfrm>
          </p:grpSpPr>
          <p:sp>
            <p:nvSpPr>
              <p:cNvPr id="1069" name="Google Shape;106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1" name="Google Shape;1071;p32"/>
            <p:cNvGrpSpPr/>
            <p:nvPr/>
          </p:nvGrpSpPr>
          <p:grpSpPr>
            <a:xfrm>
              <a:off x="45720" y="88912"/>
              <a:ext cx="450470" cy="450470"/>
              <a:chOff x="0" y="0"/>
              <a:chExt cx="812800" cy="812800"/>
            </a:xfrm>
          </p:grpSpPr>
          <p:sp>
            <p:nvSpPr>
              <p:cNvPr id="1072" name="Google Shape;1072;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74" name="Google Shape;1074;p32"/>
          <p:cNvGrpSpPr/>
          <p:nvPr/>
        </p:nvGrpSpPr>
        <p:grpSpPr>
          <a:xfrm>
            <a:off x="390010" y="395477"/>
            <a:ext cx="6786990" cy="7003667"/>
            <a:chOff x="0" y="15837"/>
            <a:chExt cx="9049320" cy="9338223"/>
          </a:xfrm>
        </p:grpSpPr>
        <p:cxnSp>
          <p:nvCxnSpPr>
            <p:cNvPr id="1075" name="Google Shape;1075;p32"/>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1076" name="Google Shape;1076;p32"/>
            <p:cNvGrpSpPr/>
            <p:nvPr/>
          </p:nvGrpSpPr>
          <p:grpSpPr>
            <a:xfrm>
              <a:off x="0" y="8903590"/>
              <a:ext cx="450470" cy="450470"/>
              <a:chOff x="0" y="0"/>
              <a:chExt cx="812800" cy="812800"/>
            </a:xfrm>
          </p:grpSpPr>
          <p:sp>
            <p:nvSpPr>
              <p:cNvPr id="1077" name="Google Shape;1077;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79" name="Google Shape;1079;p32"/>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1080" name="Google Shape;1080;p32"/>
            <p:cNvGrpSpPr/>
            <p:nvPr/>
          </p:nvGrpSpPr>
          <p:grpSpPr>
            <a:xfrm>
              <a:off x="15240" y="7178325"/>
              <a:ext cx="450470" cy="450470"/>
              <a:chOff x="0" y="0"/>
              <a:chExt cx="812800" cy="812800"/>
            </a:xfrm>
          </p:grpSpPr>
          <p:sp>
            <p:nvSpPr>
              <p:cNvPr id="1081" name="Google Shape;1081;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3" name="Google Shape;1083;p32"/>
            <p:cNvSpPr txBox="1"/>
            <p:nvPr/>
          </p:nvSpPr>
          <p:spPr>
            <a:xfrm>
              <a:off x="1983848" y="15837"/>
              <a:ext cx="366007" cy="39240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4" name="Google Shape;1084;p32"/>
            <p:cNvSpPr txBox="1"/>
            <p:nvPr/>
          </p:nvSpPr>
          <p:spPr>
            <a:xfrm>
              <a:off x="8683313" y="86540"/>
              <a:ext cx="366007" cy="39240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1085" name="Google Shape;1085;p32"/>
            <p:cNvGrpSpPr/>
            <p:nvPr/>
          </p:nvGrpSpPr>
          <p:grpSpPr>
            <a:xfrm>
              <a:off x="45720" y="88912"/>
              <a:ext cx="450470" cy="450470"/>
              <a:chOff x="0" y="0"/>
              <a:chExt cx="812800" cy="812800"/>
            </a:xfrm>
          </p:grpSpPr>
          <p:sp>
            <p:nvSpPr>
              <p:cNvPr id="1086" name="Google Shape;108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89" name="Google Shape;1089;p32"/>
          <p:cNvSpPr/>
          <p:nvPr/>
        </p:nvSpPr>
        <p:spPr>
          <a:xfrm rot="10800000">
            <a:off x="2302196" y="418609"/>
            <a:ext cx="337852" cy="33785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rot="10800000">
            <a:off x="6793426" y="444890"/>
            <a:ext cx="337852" cy="33785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grpSp>
        <p:nvGrpSpPr>
          <p:cNvPr id="88" name="Google Shape;88;p10"/>
          <p:cNvGrpSpPr/>
          <p:nvPr/>
        </p:nvGrpSpPr>
        <p:grpSpPr>
          <a:xfrm>
            <a:off x="390010" y="383599"/>
            <a:ext cx="6818662" cy="7015545"/>
            <a:chOff x="0" y="0"/>
            <a:chExt cx="9091550" cy="9354060"/>
          </a:xfrm>
        </p:grpSpPr>
        <p:cxnSp>
          <p:nvCxnSpPr>
            <p:cNvPr id="89" name="Google Shape;89;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90" name="Google Shape;90;p10"/>
            <p:cNvGrpSpPr/>
            <p:nvPr/>
          </p:nvGrpSpPr>
          <p:grpSpPr>
            <a:xfrm>
              <a:off x="0" y="8903590"/>
              <a:ext cx="450470" cy="450470"/>
              <a:chOff x="0" y="0"/>
              <a:chExt cx="812800" cy="812800"/>
            </a:xfrm>
          </p:grpSpPr>
          <p:sp>
            <p:nvSpPr>
              <p:cNvPr id="91" name="Google Shape;9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3" name="Google Shape;93;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94" name="Google Shape;94;p10"/>
            <p:cNvGrpSpPr/>
            <p:nvPr/>
          </p:nvGrpSpPr>
          <p:grpSpPr>
            <a:xfrm>
              <a:off x="15240" y="7178325"/>
              <a:ext cx="450470" cy="450470"/>
              <a:chOff x="0" y="0"/>
              <a:chExt cx="812800" cy="812800"/>
            </a:xfrm>
          </p:grpSpPr>
          <p:sp>
            <p:nvSpPr>
              <p:cNvPr id="95" name="Google Shape;9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10"/>
            <p:cNvGrpSpPr/>
            <p:nvPr/>
          </p:nvGrpSpPr>
          <p:grpSpPr>
            <a:xfrm>
              <a:off x="1941616" y="0"/>
              <a:ext cx="450470" cy="450470"/>
              <a:chOff x="0" y="0"/>
              <a:chExt cx="812800" cy="812800"/>
            </a:xfrm>
          </p:grpSpPr>
          <p:sp>
            <p:nvSpPr>
              <p:cNvPr id="98" name="Google Shape;9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10"/>
            <p:cNvGrpSpPr/>
            <p:nvPr/>
          </p:nvGrpSpPr>
          <p:grpSpPr>
            <a:xfrm>
              <a:off x="8641080" y="70702"/>
              <a:ext cx="450470" cy="450470"/>
              <a:chOff x="0" y="0"/>
              <a:chExt cx="812800" cy="812800"/>
            </a:xfrm>
          </p:grpSpPr>
          <p:sp>
            <p:nvSpPr>
              <p:cNvPr id="101" name="Google Shape;10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0"/>
            <p:cNvGrpSpPr/>
            <p:nvPr/>
          </p:nvGrpSpPr>
          <p:grpSpPr>
            <a:xfrm>
              <a:off x="45720" y="88912"/>
              <a:ext cx="450470" cy="450470"/>
              <a:chOff x="0" y="0"/>
              <a:chExt cx="812800" cy="812800"/>
            </a:xfrm>
          </p:grpSpPr>
          <p:sp>
            <p:nvSpPr>
              <p:cNvPr id="104" name="Google Shape;10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10"/>
          <p:cNvGrpSpPr/>
          <p:nvPr/>
        </p:nvGrpSpPr>
        <p:grpSpPr>
          <a:xfrm rot="10800000">
            <a:off x="11105689" y="2926874"/>
            <a:ext cx="6818662" cy="7015545"/>
            <a:chOff x="0" y="0"/>
            <a:chExt cx="9091550" cy="9354060"/>
          </a:xfrm>
        </p:grpSpPr>
        <p:cxnSp>
          <p:nvCxnSpPr>
            <p:cNvPr id="107" name="Google Shape;107;p10"/>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108" name="Google Shape;108;p10"/>
            <p:cNvGrpSpPr/>
            <p:nvPr/>
          </p:nvGrpSpPr>
          <p:grpSpPr>
            <a:xfrm>
              <a:off x="0" y="8903590"/>
              <a:ext cx="450470" cy="450470"/>
              <a:chOff x="0" y="0"/>
              <a:chExt cx="812800" cy="812800"/>
            </a:xfrm>
          </p:grpSpPr>
          <p:sp>
            <p:nvSpPr>
              <p:cNvPr id="109" name="Google Shape;10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1" name="Google Shape;111;p10"/>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112" name="Google Shape;112;p10"/>
            <p:cNvGrpSpPr/>
            <p:nvPr/>
          </p:nvGrpSpPr>
          <p:grpSpPr>
            <a:xfrm>
              <a:off x="15240" y="7178325"/>
              <a:ext cx="450470" cy="450470"/>
              <a:chOff x="0" y="0"/>
              <a:chExt cx="812800" cy="812800"/>
            </a:xfrm>
          </p:grpSpPr>
          <p:sp>
            <p:nvSpPr>
              <p:cNvPr id="113" name="Google Shape;113;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10"/>
            <p:cNvGrpSpPr/>
            <p:nvPr/>
          </p:nvGrpSpPr>
          <p:grpSpPr>
            <a:xfrm>
              <a:off x="1941616" y="0"/>
              <a:ext cx="450470" cy="450470"/>
              <a:chOff x="0" y="0"/>
              <a:chExt cx="812800" cy="812800"/>
            </a:xfrm>
          </p:grpSpPr>
          <p:sp>
            <p:nvSpPr>
              <p:cNvPr id="116" name="Google Shape;116;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10"/>
            <p:cNvGrpSpPr/>
            <p:nvPr/>
          </p:nvGrpSpPr>
          <p:grpSpPr>
            <a:xfrm>
              <a:off x="8641080" y="70702"/>
              <a:ext cx="450470" cy="450470"/>
              <a:chOff x="0" y="0"/>
              <a:chExt cx="812800" cy="812800"/>
            </a:xfrm>
          </p:grpSpPr>
          <p:sp>
            <p:nvSpPr>
              <p:cNvPr id="119" name="Google Shape;119;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0"/>
            <p:cNvGrpSpPr/>
            <p:nvPr/>
          </p:nvGrpSpPr>
          <p:grpSpPr>
            <a:xfrm>
              <a:off x="45720" y="88912"/>
              <a:ext cx="450470" cy="450470"/>
              <a:chOff x="0" y="0"/>
              <a:chExt cx="812800" cy="812800"/>
            </a:xfrm>
          </p:grpSpPr>
          <p:sp>
            <p:nvSpPr>
              <p:cNvPr id="122" name="Google Shape;122;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24" name="Google Shape;124;p10"/>
          <p:cNvSpPr txBox="1"/>
          <p:nvPr/>
        </p:nvSpPr>
        <p:spPr>
          <a:xfrm>
            <a:off x="2747283" y="1019175"/>
            <a:ext cx="12793435"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dirty="0" err="1" smtClean="0">
                <a:solidFill>
                  <a:srgbClr val="FFFFFF"/>
                </a:solidFill>
                <a:latin typeface="Cuprum"/>
                <a:ea typeface="Cuprum"/>
                <a:cs typeface="Cuprum"/>
                <a:sym typeface="Cuprum"/>
              </a:rPr>
              <a:t>Resumen</a:t>
            </a:r>
            <a:endParaRPr dirty="0"/>
          </a:p>
        </p:txBody>
      </p:sp>
      <p:sp>
        <p:nvSpPr>
          <p:cNvPr id="125" name="Google Shape;125;p10"/>
          <p:cNvSpPr txBox="1"/>
          <p:nvPr/>
        </p:nvSpPr>
        <p:spPr>
          <a:xfrm>
            <a:off x="799153" y="2901943"/>
            <a:ext cx="5306900" cy="6140142"/>
          </a:xfrm>
          <a:prstGeom prst="rect">
            <a:avLst/>
          </a:prstGeom>
          <a:noFill/>
          <a:ln>
            <a:noFill/>
          </a:ln>
        </p:spPr>
        <p:txBody>
          <a:bodyPr spcFirstLastPara="1" wrap="square" lIns="0" tIns="0" rIns="0" bIns="0" anchor="t" anchorCtr="0">
            <a:spAutoFit/>
          </a:bodyPr>
          <a:lstStyle/>
          <a:p>
            <a:pPr marL="474981" lvl="1" indent="-218440" algn="just">
              <a:lnSpc>
                <a:spcPct val="140000"/>
              </a:lnSpc>
              <a:buClr>
                <a:srgbClr val="FFFFFF"/>
              </a:buClr>
              <a:buSzPts val="1900"/>
              <a:buFont typeface="Arial"/>
              <a:buChar char="•"/>
            </a:pPr>
            <a:r>
              <a:rPr lang="es-MX" sz="1900" dirty="0">
                <a:solidFill>
                  <a:srgbClr val="FFFFFF"/>
                </a:solidFill>
              </a:rPr>
              <a:t>El presente artículo explora la implementación de un sistema de gestión de citas en tiempo real, desarrollado específicamente para el Centro de Salud Jorge Chávez. La investigación surge a partir de la necesidad de abordar problemas recurrentes en la programación de citas médicas, como la sobrecarga de la infraestructura de datos, el mal manejo de la concurrencia y la falta de disponibilidad de horarios actualizados en tiempo real. Estos problemas generaban una experiencia negativa tanto para el personal administrativo como para los pacientes, afectando la calidad de la atención brindada.</a:t>
            </a:r>
            <a:endParaRPr sz="1900" dirty="0"/>
          </a:p>
        </p:txBody>
      </p:sp>
      <p:sp>
        <p:nvSpPr>
          <p:cNvPr id="127" name="Google Shape;127;p10"/>
          <p:cNvSpPr txBox="1"/>
          <p:nvPr/>
        </p:nvSpPr>
        <p:spPr>
          <a:xfrm>
            <a:off x="6400801" y="3024310"/>
            <a:ext cx="5420598" cy="5730800"/>
          </a:xfrm>
          <a:prstGeom prst="rect">
            <a:avLst/>
          </a:prstGeom>
          <a:noFill/>
          <a:ln>
            <a:noFill/>
          </a:ln>
        </p:spPr>
        <p:txBody>
          <a:bodyPr spcFirstLastPara="1" wrap="square" lIns="0" tIns="0" rIns="0" bIns="0" anchor="t" anchorCtr="0">
            <a:spAutoFit/>
          </a:bodyPr>
          <a:lstStyle/>
          <a:p>
            <a:pPr marL="474981" lvl="1" indent="-218440" algn="just">
              <a:lnSpc>
                <a:spcPct val="140000"/>
              </a:lnSpc>
              <a:buClr>
                <a:srgbClr val="FFFFFF"/>
              </a:buClr>
              <a:buSzPts val="1900"/>
              <a:buFont typeface="Arial"/>
              <a:buChar char="•"/>
            </a:pPr>
            <a:r>
              <a:rPr lang="es-MX" sz="1900" dirty="0">
                <a:solidFill>
                  <a:srgbClr val="FFFFFF"/>
                </a:solidFill>
              </a:rPr>
              <a:t>Para solucionar estos inconvenientes, se adoptó </a:t>
            </a:r>
            <a:r>
              <a:rPr lang="es-MX" sz="1900" dirty="0" err="1">
                <a:solidFill>
                  <a:srgbClr val="FFFFFF"/>
                </a:solidFill>
              </a:rPr>
              <a:t>Redis</a:t>
            </a:r>
            <a:r>
              <a:rPr lang="es-MX" sz="1900" dirty="0">
                <a:solidFill>
                  <a:srgbClr val="FFFFFF"/>
                </a:solidFill>
              </a:rPr>
              <a:t> como la principal tecnología de gestión de datos. </a:t>
            </a:r>
            <a:r>
              <a:rPr lang="es-MX" sz="1900" dirty="0" err="1">
                <a:solidFill>
                  <a:srgbClr val="FFFFFF"/>
                </a:solidFill>
              </a:rPr>
              <a:t>Redis</a:t>
            </a:r>
            <a:r>
              <a:rPr lang="es-MX" sz="1900" dirty="0">
                <a:solidFill>
                  <a:srgbClr val="FFFFFF"/>
                </a:solidFill>
              </a:rPr>
              <a:t> es una base de datos en memoria que permite la manipulación de información de manera ultrarrápida, facilitando la actualización y consulta de datos en milisegundos. Esta característica lo convierte en una herramienta ideal para entornos que requieren alta disponibilidad y un procesamiento concurrente eficiente, como en el caso de la programación de citas médicas, donde múltiples usuarios necesitan reservar y modificar horarios de manera simultánea.</a:t>
            </a:r>
            <a:endParaRPr sz="1900" dirty="0"/>
          </a:p>
        </p:txBody>
      </p:sp>
      <p:sp>
        <p:nvSpPr>
          <p:cNvPr id="129" name="Google Shape;129;p10"/>
          <p:cNvSpPr txBox="1"/>
          <p:nvPr/>
        </p:nvSpPr>
        <p:spPr>
          <a:xfrm>
            <a:off x="11926219" y="3039230"/>
            <a:ext cx="5519218" cy="5730800"/>
          </a:xfrm>
          <a:prstGeom prst="rect">
            <a:avLst/>
          </a:prstGeom>
          <a:noFill/>
          <a:ln>
            <a:noFill/>
          </a:ln>
        </p:spPr>
        <p:txBody>
          <a:bodyPr spcFirstLastPara="1" wrap="square" lIns="0" tIns="0" rIns="0" bIns="0" anchor="t" anchorCtr="0">
            <a:spAutoFit/>
          </a:bodyPr>
          <a:lstStyle/>
          <a:p>
            <a:pPr marL="474981" lvl="1" indent="-218440" algn="just">
              <a:lnSpc>
                <a:spcPct val="140000"/>
              </a:lnSpc>
              <a:buClr>
                <a:srgbClr val="FFFFFF"/>
              </a:buClr>
              <a:buSzPts val="1900"/>
              <a:buFont typeface="Arial"/>
              <a:buChar char="•"/>
            </a:pPr>
            <a:r>
              <a:rPr lang="es-MX" sz="1900" dirty="0">
                <a:solidFill>
                  <a:srgbClr val="FFFFFF"/>
                </a:solidFill>
              </a:rPr>
              <a:t>El sistema implementado no solo se centra en mejorar la eficiencia operativa, sino también en optimizar la experiencia del usuario final. Para ello, se integraron funcionalidades de visualización de disponibilidad en tiempo real y notificaciones automáticas, lo cual permite a los pacientes seleccionar y confirmar sus citas sin experimentar demoras o errores en la asignación de turnos. De igual forma, el sistema gestiona automáticamente el reordenamiento de horarios en caso de cancelaciones o reprogramaciones, garantizando que las agendas de los médicos se mantengan equilibradas y optimizadas.</a:t>
            </a:r>
            <a:endParaRPr sz="1900" dirty="0"/>
          </a:p>
        </p:txBody>
      </p:sp>
      <p:pic>
        <p:nvPicPr>
          <p:cNvPr id="46" name="Imagen 45"/>
          <p:cNvPicPr>
            <a:picLocks noChangeAspect="1"/>
          </p:cNvPicPr>
          <p:nvPr/>
        </p:nvPicPr>
        <p:blipFill>
          <a:blip r:embed="rId4"/>
          <a:stretch>
            <a:fillRect/>
          </a:stretch>
        </p:blipFill>
        <p:spPr>
          <a:xfrm>
            <a:off x="12967473" y="415699"/>
            <a:ext cx="5209837" cy="1988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grpSp>
        <p:nvGrpSpPr>
          <p:cNvPr id="136" name="Google Shape;136;p11"/>
          <p:cNvGrpSpPr/>
          <p:nvPr/>
        </p:nvGrpSpPr>
        <p:grpSpPr>
          <a:xfrm rot="5400000">
            <a:off x="344529" y="308693"/>
            <a:ext cx="4589288" cy="4560400"/>
            <a:chOff x="0" y="0"/>
            <a:chExt cx="6119051" cy="6080533"/>
          </a:xfrm>
        </p:grpSpPr>
        <p:cxnSp>
          <p:nvCxnSpPr>
            <p:cNvPr id="137" name="Google Shape;137;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38" name="Google Shape;138;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39" name="Google Shape;139;p11"/>
            <p:cNvGrpSpPr/>
            <p:nvPr/>
          </p:nvGrpSpPr>
          <p:grpSpPr>
            <a:xfrm rot="-5400000">
              <a:off x="5668581" y="5630063"/>
              <a:ext cx="450470" cy="450470"/>
              <a:chOff x="0" y="0"/>
              <a:chExt cx="812800" cy="812800"/>
            </a:xfrm>
          </p:grpSpPr>
          <p:sp>
            <p:nvSpPr>
              <p:cNvPr id="140" name="Google Shape;14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1"/>
            <p:cNvGrpSpPr/>
            <p:nvPr/>
          </p:nvGrpSpPr>
          <p:grpSpPr>
            <a:xfrm rot="-5400000">
              <a:off x="0" y="3734167"/>
              <a:ext cx="450470" cy="450470"/>
              <a:chOff x="0" y="0"/>
              <a:chExt cx="812800" cy="812800"/>
            </a:xfrm>
          </p:grpSpPr>
          <p:sp>
            <p:nvSpPr>
              <p:cNvPr id="143" name="Google Shape;143;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1"/>
            <p:cNvGrpSpPr/>
            <p:nvPr/>
          </p:nvGrpSpPr>
          <p:grpSpPr>
            <a:xfrm rot="-5400000">
              <a:off x="0" y="0"/>
              <a:ext cx="450470" cy="450470"/>
              <a:chOff x="0" y="0"/>
              <a:chExt cx="812800" cy="812800"/>
            </a:xfrm>
          </p:grpSpPr>
          <p:sp>
            <p:nvSpPr>
              <p:cNvPr id="146" name="Google Shape;14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1"/>
            <p:cNvGrpSpPr/>
            <p:nvPr/>
          </p:nvGrpSpPr>
          <p:grpSpPr>
            <a:xfrm rot="-5400000">
              <a:off x="88912" y="5630063"/>
              <a:ext cx="450470" cy="450470"/>
              <a:chOff x="0" y="0"/>
              <a:chExt cx="812800" cy="812800"/>
            </a:xfrm>
          </p:grpSpPr>
          <p:sp>
            <p:nvSpPr>
              <p:cNvPr id="149" name="Google Shape;14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51" name="Google Shape;151;p11"/>
          <p:cNvGrpSpPr/>
          <p:nvPr/>
        </p:nvGrpSpPr>
        <p:grpSpPr>
          <a:xfrm>
            <a:off x="4772949" y="4831303"/>
            <a:ext cx="1762592" cy="1865869"/>
            <a:chOff x="0" y="-47625"/>
            <a:chExt cx="812800" cy="860425"/>
          </a:xfrm>
        </p:grpSpPr>
        <p:sp>
          <p:nvSpPr>
            <p:cNvPr id="152" name="Google Shape;152;p11"/>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11"/>
          <p:cNvGrpSpPr/>
          <p:nvPr/>
        </p:nvGrpSpPr>
        <p:grpSpPr>
          <a:xfrm>
            <a:off x="8629814" y="3452498"/>
            <a:ext cx="1762592" cy="1865869"/>
            <a:chOff x="0" y="-47625"/>
            <a:chExt cx="812800" cy="860425"/>
          </a:xfrm>
        </p:grpSpPr>
        <p:sp>
          <p:nvSpPr>
            <p:cNvPr id="155" name="Google Shape;155;p11"/>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7" name="Google Shape;157;p11"/>
          <p:cNvSpPr txBox="1"/>
          <p:nvPr/>
        </p:nvSpPr>
        <p:spPr>
          <a:xfrm>
            <a:off x="9279721" y="3728700"/>
            <a:ext cx="462900" cy="13512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a:solidFill>
                  <a:srgbClr val="FFFFFF"/>
                </a:solidFill>
                <a:latin typeface="Cuprum"/>
                <a:ea typeface="Cuprum"/>
                <a:cs typeface="Cuprum"/>
                <a:sym typeface="Cuprum"/>
              </a:rPr>
              <a:t>3</a:t>
            </a:r>
            <a:endParaRPr dirty="0"/>
          </a:p>
        </p:txBody>
      </p:sp>
      <p:grpSp>
        <p:nvGrpSpPr>
          <p:cNvPr id="158" name="Google Shape;158;p11"/>
          <p:cNvGrpSpPr/>
          <p:nvPr/>
        </p:nvGrpSpPr>
        <p:grpSpPr>
          <a:xfrm>
            <a:off x="1200801" y="3618340"/>
            <a:ext cx="1762592" cy="1865869"/>
            <a:chOff x="0" y="-47625"/>
            <a:chExt cx="812800" cy="860425"/>
          </a:xfrm>
        </p:grpSpPr>
        <p:sp>
          <p:nvSpPr>
            <p:cNvPr id="159" name="Google Shape;159;p11"/>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1"/>
          <p:cNvSpPr txBox="1"/>
          <p:nvPr/>
        </p:nvSpPr>
        <p:spPr>
          <a:xfrm>
            <a:off x="1925973" y="3894542"/>
            <a:ext cx="312300" cy="13512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a:solidFill>
                  <a:srgbClr val="FFFFFF"/>
                </a:solidFill>
                <a:latin typeface="Cuprum"/>
                <a:ea typeface="Cuprum"/>
                <a:cs typeface="Cuprum"/>
                <a:sym typeface="Cuprum"/>
              </a:rPr>
              <a:t>1</a:t>
            </a:r>
            <a:endParaRPr dirty="0"/>
          </a:p>
        </p:txBody>
      </p:sp>
      <p:grpSp>
        <p:nvGrpSpPr>
          <p:cNvPr id="162" name="Google Shape;162;p11"/>
          <p:cNvGrpSpPr/>
          <p:nvPr/>
        </p:nvGrpSpPr>
        <p:grpSpPr>
          <a:xfrm>
            <a:off x="520266" y="9365405"/>
            <a:ext cx="5247198" cy="359853"/>
            <a:chOff x="0" y="0"/>
            <a:chExt cx="6996264" cy="479804"/>
          </a:xfrm>
        </p:grpSpPr>
        <p:cxnSp>
          <p:nvCxnSpPr>
            <p:cNvPr id="163" name="Google Shape;163;p11"/>
            <p:cNvCxnSpPr/>
            <p:nvPr/>
          </p:nvCxnSpPr>
          <p:spPr>
            <a:xfrm rot="10800000">
              <a:off x="210609" y="214514"/>
              <a:ext cx="6655451" cy="0"/>
            </a:xfrm>
            <a:prstGeom prst="straightConnector1">
              <a:avLst/>
            </a:prstGeom>
            <a:noFill/>
            <a:ln w="50800" cap="flat" cmpd="sng">
              <a:solidFill>
                <a:srgbClr val="FFFFFF"/>
              </a:solidFill>
              <a:prstDash val="solid"/>
              <a:round/>
              <a:headEnd type="none" w="sm" len="sm"/>
              <a:tailEnd type="none" w="sm" len="sm"/>
            </a:ln>
          </p:spPr>
        </p:cxnSp>
        <p:grpSp>
          <p:nvGrpSpPr>
            <p:cNvPr id="164" name="Google Shape;164;p11"/>
            <p:cNvGrpSpPr/>
            <p:nvPr/>
          </p:nvGrpSpPr>
          <p:grpSpPr>
            <a:xfrm rot="5400000">
              <a:off x="6528177" y="11717"/>
              <a:ext cx="468087" cy="468087"/>
              <a:chOff x="0" y="0"/>
              <a:chExt cx="812800" cy="812800"/>
            </a:xfrm>
          </p:grpSpPr>
          <p:sp>
            <p:nvSpPr>
              <p:cNvPr id="165" name="Google Shape;1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1"/>
            <p:cNvGrpSpPr/>
            <p:nvPr/>
          </p:nvGrpSpPr>
          <p:grpSpPr>
            <a:xfrm rot="5400000">
              <a:off x="0" y="0"/>
              <a:ext cx="444652" cy="444652"/>
              <a:chOff x="0" y="0"/>
              <a:chExt cx="812800" cy="812800"/>
            </a:xfrm>
          </p:grpSpPr>
          <p:sp>
            <p:nvSpPr>
              <p:cNvPr id="168" name="Google Shape;168;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1"/>
            <p:cNvGrpSpPr/>
            <p:nvPr/>
          </p:nvGrpSpPr>
          <p:grpSpPr>
            <a:xfrm rot="10800000">
              <a:off x="6528177" y="11717"/>
              <a:ext cx="444652" cy="444652"/>
              <a:chOff x="0" y="0"/>
              <a:chExt cx="812800" cy="812800"/>
            </a:xfrm>
          </p:grpSpPr>
          <p:sp>
            <p:nvSpPr>
              <p:cNvPr id="171" name="Google Shape;171;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3" name="Google Shape;173;p11"/>
          <p:cNvGrpSpPr/>
          <p:nvPr/>
        </p:nvGrpSpPr>
        <p:grpSpPr>
          <a:xfrm>
            <a:off x="12150578" y="9365405"/>
            <a:ext cx="5247197" cy="359853"/>
            <a:chOff x="0" y="0"/>
            <a:chExt cx="6996263" cy="479804"/>
          </a:xfrm>
        </p:grpSpPr>
        <p:cxnSp>
          <p:nvCxnSpPr>
            <p:cNvPr id="174" name="Google Shape;174;p11"/>
            <p:cNvCxnSpPr/>
            <p:nvPr/>
          </p:nvCxnSpPr>
          <p:spPr>
            <a:xfrm>
              <a:off x="130204" y="265290"/>
              <a:ext cx="6655451" cy="0"/>
            </a:xfrm>
            <a:prstGeom prst="straightConnector1">
              <a:avLst/>
            </a:prstGeom>
            <a:noFill/>
            <a:ln w="50800" cap="flat" cmpd="sng">
              <a:solidFill>
                <a:srgbClr val="FFFFFF"/>
              </a:solidFill>
              <a:prstDash val="solid"/>
              <a:round/>
              <a:headEnd type="none" w="sm" len="sm"/>
              <a:tailEnd type="none" w="sm" len="sm"/>
            </a:ln>
          </p:spPr>
        </p:cxnSp>
        <p:grpSp>
          <p:nvGrpSpPr>
            <p:cNvPr id="175" name="Google Shape;175;p11"/>
            <p:cNvGrpSpPr/>
            <p:nvPr/>
          </p:nvGrpSpPr>
          <p:grpSpPr>
            <a:xfrm rot="-5400000">
              <a:off x="0" y="0"/>
              <a:ext cx="468087" cy="468087"/>
              <a:chOff x="0" y="0"/>
              <a:chExt cx="812800" cy="812800"/>
            </a:xfrm>
          </p:grpSpPr>
          <p:sp>
            <p:nvSpPr>
              <p:cNvPr id="176" name="Google Shape;17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 name="Google Shape;178;p11"/>
            <p:cNvGrpSpPr/>
            <p:nvPr/>
          </p:nvGrpSpPr>
          <p:grpSpPr>
            <a:xfrm rot="-5400000">
              <a:off x="6551611" y="35152"/>
              <a:ext cx="444652" cy="444652"/>
              <a:chOff x="0" y="0"/>
              <a:chExt cx="812800" cy="812800"/>
            </a:xfrm>
          </p:grpSpPr>
          <p:sp>
            <p:nvSpPr>
              <p:cNvPr id="179" name="Google Shape;17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1"/>
            <p:cNvGrpSpPr/>
            <p:nvPr/>
          </p:nvGrpSpPr>
          <p:grpSpPr>
            <a:xfrm>
              <a:off x="23435" y="23435"/>
              <a:ext cx="444652" cy="444652"/>
              <a:chOff x="0" y="0"/>
              <a:chExt cx="812800" cy="812800"/>
            </a:xfrm>
          </p:grpSpPr>
          <p:sp>
            <p:nvSpPr>
              <p:cNvPr id="182" name="Google Shape;18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84" name="Google Shape;184;p11"/>
          <p:cNvSpPr txBox="1"/>
          <p:nvPr/>
        </p:nvSpPr>
        <p:spPr>
          <a:xfrm>
            <a:off x="4017027" y="7628309"/>
            <a:ext cx="3719315" cy="1292662"/>
          </a:xfrm>
          <a:prstGeom prst="rect">
            <a:avLst/>
          </a:prstGeom>
          <a:noFill/>
          <a:ln>
            <a:noFill/>
          </a:ln>
        </p:spPr>
        <p:txBody>
          <a:bodyPr spcFirstLastPara="1" wrap="square" lIns="0" tIns="0" rIns="0" bIns="0" anchor="t" anchorCtr="0">
            <a:spAutoFit/>
          </a:bodyPr>
          <a:lstStyle/>
          <a:p>
            <a:pPr lvl="0" algn="ctr">
              <a:lnSpc>
                <a:spcPct val="120000"/>
              </a:lnSpc>
            </a:pPr>
            <a:r>
              <a:rPr lang="es-MX" sz="3500" dirty="0" smtClean="0">
                <a:solidFill>
                  <a:srgbClr val="FFFFFF"/>
                </a:solidFill>
              </a:rPr>
              <a:t>Análisis y diseño de la solución</a:t>
            </a:r>
            <a:endParaRPr lang="es-MX" dirty="0"/>
          </a:p>
        </p:txBody>
      </p:sp>
      <p:sp>
        <p:nvSpPr>
          <p:cNvPr id="186" name="Google Shape;186;p11"/>
          <p:cNvSpPr txBox="1"/>
          <p:nvPr/>
        </p:nvSpPr>
        <p:spPr>
          <a:xfrm>
            <a:off x="551531" y="6428122"/>
            <a:ext cx="3306074" cy="6463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dirty="0" err="1" smtClean="0">
                <a:solidFill>
                  <a:srgbClr val="FFFFFF"/>
                </a:solidFill>
                <a:latin typeface="Arial"/>
                <a:ea typeface="Arial"/>
                <a:cs typeface="Arial"/>
                <a:sym typeface="Arial"/>
              </a:rPr>
              <a:t>Introducción</a:t>
            </a:r>
            <a:endParaRPr dirty="0"/>
          </a:p>
        </p:txBody>
      </p:sp>
      <p:sp>
        <p:nvSpPr>
          <p:cNvPr id="188" name="Google Shape;188;p11"/>
          <p:cNvSpPr txBox="1"/>
          <p:nvPr/>
        </p:nvSpPr>
        <p:spPr>
          <a:xfrm>
            <a:off x="7736342" y="6262280"/>
            <a:ext cx="3794478" cy="1292662"/>
          </a:xfrm>
          <a:prstGeom prst="rect">
            <a:avLst/>
          </a:prstGeom>
          <a:noFill/>
          <a:ln>
            <a:noFill/>
          </a:ln>
        </p:spPr>
        <p:txBody>
          <a:bodyPr spcFirstLastPara="1" wrap="square" lIns="0" tIns="0" rIns="0" bIns="0" anchor="t" anchorCtr="0">
            <a:spAutoFit/>
          </a:bodyPr>
          <a:lstStyle/>
          <a:p>
            <a:pPr lvl="0" algn="ctr">
              <a:lnSpc>
                <a:spcPct val="120000"/>
              </a:lnSpc>
            </a:pPr>
            <a:r>
              <a:rPr lang="es-MX" sz="3500" dirty="0" smtClean="0">
                <a:solidFill>
                  <a:srgbClr val="FFFFFF"/>
                </a:solidFill>
              </a:rPr>
              <a:t>Aplicación de la solución</a:t>
            </a:r>
            <a:endParaRPr lang="es-MX" dirty="0"/>
          </a:p>
        </p:txBody>
      </p:sp>
      <p:sp>
        <p:nvSpPr>
          <p:cNvPr id="190" name="Google Shape;190;p11"/>
          <p:cNvSpPr txBox="1"/>
          <p:nvPr/>
        </p:nvSpPr>
        <p:spPr>
          <a:xfrm>
            <a:off x="890224" y="1221899"/>
            <a:ext cx="16507551" cy="16250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800" b="0" i="0" u="none" strike="noStrike" cap="none" dirty="0" err="1" smtClean="0">
                <a:solidFill>
                  <a:srgbClr val="FFFFFF"/>
                </a:solidFill>
                <a:latin typeface="Cuprum"/>
                <a:ea typeface="Cuprum"/>
                <a:cs typeface="Cuprum"/>
                <a:sym typeface="Cuprum"/>
              </a:rPr>
              <a:t>Contenido</a:t>
            </a:r>
            <a:endParaRPr dirty="0"/>
          </a:p>
        </p:txBody>
      </p:sp>
      <p:sp>
        <p:nvSpPr>
          <p:cNvPr id="191" name="Google Shape;191;p11"/>
          <p:cNvSpPr txBox="1"/>
          <p:nvPr/>
        </p:nvSpPr>
        <p:spPr>
          <a:xfrm>
            <a:off x="5436811" y="5107486"/>
            <a:ext cx="435000" cy="13512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a:solidFill>
                  <a:srgbClr val="FFFFFF"/>
                </a:solidFill>
                <a:latin typeface="Cuprum"/>
                <a:ea typeface="Cuprum"/>
                <a:cs typeface="Cuprum"/>
                <a:sym typeface="Cuprum"/>
              </a:rPr>
              <a:t>2</a:t>
            </a:r>
            <a:endParaRPr dirty="0"/>
          </a:p>
        </p:txBody>
      </p:sp>
      <p:grpSp>
        <p:nvGrpSpPr>
          <p:cNvPr id="192" name="Google Shape;192;p11"/>
          <p:cNvGrpSpPr/>
          <p:nvPr/>
        </p:nvGrpSpPr>
        <p:grpSpPr>
          <a:xfrm rot="10800000">
            <a:off x="13485846" y="308692"/>
            <a:ext cx="4589288" cy="4560400"/>
            <a:chOff x="0" y="0"/>
            <a:chExt cx="6119051" cy="6080533"/>
          </a:xfrm>
        </p:grpSpPr>
        <p:cxnSp>
          <p:nvCxnSpPr>
            <p:cNvPr id="193" name="Google Shape;193;p11"/>
            <p:cNvCxnSpPr/>
            <p:nvPr/>
          </p:nvCxnSpPr>
          <p:spPr>
            <a:xfrm>
              <a:off x="450470" y="5880698"/>
              <a:ext cx="5443346" cy="0"/>
            </a:xfrm>
            <a:prstGeom prst="straightConnector1">
              <a:avLst/>
            </a:prstGeom>
            <a:noFill/>
            <a:ln w="50800" cap="flat" cmpd="sng">
              <a:solidFill>
                <a:srgbClr val="FFFFFF"/>
              </a:solidFill>
              <a:prstDash val="solid"/>
              <a:round/>
              <a:headEnd type="none" w="sm" len="sm"/>
              <a:tailEnd type="none" w="sm" len="sm"/>
            </a:ln>
          </p:spPr>
        </p:cxnSp>
        <p:cxnSp>
          <p:nvCxnSpPr>
            <p:cNvPr id="194" name="Google Shape;194;p11"/>
            <p:cNvCxnSpPr/>
            <p:nvPr/>
          </p:nvCxnSpPr>
          <p:spPr>
            <a:xfrm>
              <a:off x="225235" y="225235"/>
              <a:ext cx="45302" cy="5691023"/>
            </a:xfrm>
            <a:prstGeom prst="straightConnector1">
              <a:avLst/>
            </a:prstGeom>
            <a:noFill/>
            <a:ln w="50800" cap="flat" cmpd="sng">
              <a:solidFill>
                <a:srgbClr val="FFFFFF"/>
              </a:solidFill>
              <a:prstDash val="solid"/>
              <a:round/>
              <a:headEnd type="none" w="sm" len="sm"/>
              <a:tailEnd type="none" w="sm" len="sm"/>
            </a:ln>
          </p:spPr>
        </p:cxnSp>
        <p:grpSp>
          <p:nvGrpSpPr>
            <p:cNvPr id="195" name="Google Shape;195;p11"/>
            <p:cNvGrpSpPr/>
            <p:nvPr/>
          </p:nvGrpSpPr>
          <p:grpSpPr>
            <a:xfrm rot="-5400000">
              <a:off x="5668581" y="5630063"/>
              <a:ext cx="450470" cy="450470"/>
              <a:chOff x="0" y="0"/>
              <a:chExt cx="812800" cy="812800"/>
            </a:xfrm>
          </p:grpSpPr>
          <p:sp>
            <p:nvSpPr>
              <p:cNvPr id="196" name="Google Shape;196;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11"/>
            <p:cNvGrpSpPr/>
            <p:nvPr/>
          </p:nvGrpSpPr>
          <p:grpSpPr>
            <a:xfrm rot="-5400000">
              <a:off x="0" y="3734167"/>
              <a:ext cx="450470" cy="450470"/>
              <a:chOff x="0" y="0"/>
              <a:chExt cx="812800" cy="812800"/>
            </a:xfrm>
          </p:grpSpPr>
          <p:sp>
            <p:nvSpPr>
              <p:cNvPr id="199" name="Google Shape;199;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11"/>
            <p:cNvGrpSpPr/>
            <p:nvPr/>
          </p:nvGrpSpPr>
          <p:grpSpPr>
            <a:xfrm rot="-5400000">
              <a:off x="0" y="0"/>
              <a:ext cx="450470" cy="450470"/>
              <a:chOff x="0" y="0"/>
              <a:chExt cx="812800" cy="812800"/>
            </a:xfrm>
          </p:grpSpPr>
          <p:sp>
            <p:nvSpPr>
              <p:cNvPr id="202" name="Google Shape;20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4" name="Google Shape;204;p11"/>
            <p:cNvGrpSpPr/>
            <p:nvPr/>
          </p:nvGrpSpPr>
          <p:grpSpPr>
            <a:xfrm rot="-5400000">
              <a:off x="88912" y="5630063"/>
              <a:ext cx="450470" cy="450470"/>
              <a:chOff x="0" y="0"/>
              <a:chExt cx="812800" cy="812800"/>
            </a:xfrm>
          </p:grpSpPr>
          <p:sp>
            <p:nvSpPr>
              <p:cNvPr id="205" name="Google Shape;20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 name="Google Shape;154;p11"/>
          <p:cNvGrpSpPr/>
          <p:nvPr/>
        </p:nvGrpSpPr>
        <p:grpSpPr>
          <a:xfrm>
            <a:off x="12287307" y="4750268"/>
            <a:ext cx="1762592" cy="1865869"/>
            <a:chOff x="0" y="-47625"/>
            <a:chExt cx="812800" cy="860425"/>
          </a:xfrm>
        </p:grpSpPr>
        <p:sp>
          <p:nvSpPr>
            <p:cNvPr id="75" name="Google Shape;155;p11"/>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6;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 name="Google Shape;157;p11"/>
          <p:cNvSpPr txBox="1"/>
          <p:nvPr/>
        </p:nvSpPr>
        <p:spPr>
          <a:xfrm>
            <a:off x="12937214" y="5026470"/>
            <a:ext cx="462900" cy="189141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smtClean="0">
                <a:solidFill>
                  <a:srgbClr val="FFFFFF"/>
                </a:solidFill>
                <a:latin typeface="Cuprum"/>
                <a:ea typeface="Cuprum"/>
                <a:cs typeface="Cuprum"/>
                <a:sym typeface="Cuprum"/>
              </a:rPr>
              <a:t>4</a:t>
            </a:r>
            <a:endParaRPr dirty="0"/>
          </a:p>
        </p:txBody>
      </p:sp>
      <p:sp>
        <p:nvSpPr>
          <p:cNvPr id="78" name="Google Shape;188;p11"/>
          <p:cNvSpPr txBox="1"/>
          <p:nvPr/>
        </p:nvSpPr>
        <p:spPr>
          <a:xfrm>
            <a:off x="11393835" y="7560050"/>
            <a:ext cx="3794478" cy="1292662"/>
          </a:xfrm>
          <a:prstGeom prst="rect">
            <a:avLst/>
          </a:prstGeom>
          <a:noFill/>
          <a:ln>
            <a:noFill/>
          </a:ln>
        </p:spPr>
        <p:txBody>
          <a:bodyPr spcFirstLastPara="1" wrap="square" lIns="0" tIns="0" rIns="0" bIns="0" anchor="t" anchorCtr="0">
            <a:spAutoFit/>
          </a:bodyPr>
          <a:lstStyle/>
          <a:p>
            <a:pPr lvl="0" algn="ctr">
              <a:lnSpc>
                <a:spcPct val="120000"/>
              </a:lnSpc>
            </a:pPr>
            <a:r>
              <a:rPr lang="es-MX" sz="3500" dirty="0" smtClean="0">
                <a:solidFill>
                  <a:srgbClr val="FFFFFF"/>
                </a:solidFill>
              </a:rPr>
              <a:t>Interpretación de Resultados</a:t>
            </a:r>
            <a:endParaRPr lang="es-MX" dirty="0"/>
          </a:p>
        </p:txBody>
      </p:sp>
      <p:grpSp>
        <p:nvGrpSpPr>
          <p:cNvPr id="84" name="Google Shape;154;p11"/>
          <p:cNvGrpSpPr/>
          <p:nvPr/>
        </p:nvGrpSpPr>
        <p:grpSpPr>
          <a:xfrm>
            <a:off x="15587617" y="3241617"/>
            <a:ext cx="1762592" cy="1865869"/>
            <a:chOff x="0" y="-47625"/>
            <a:chExt cx="812800" cy="860425"/>
          </a:xfrm>
        </p:grpSpPr>
        <p:sp>
          <p:nvSpPr>
            <p:cNvPr id="85" name="Google Shape;155;p11"/>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157;p11"/>
          <p:cNvSpPr txBox="1"/>
          <p:nvPr/>
        </p:nvSpPr>
        <p:spPr>
          <a:xfrm>
            <a:off x="16237524" y="3517819"/>
            <a:ext cx="462900" cy="189141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smtClean="0">
                <a:solidFill>
                  <a:srgbClr val="FFFFFF"/>
                </a:solidFill>
                <a:latin typeface="Cuprum"/>
                <a:ea typeface="Cuprum"/>
                <a:cs typeface="Cuprum"/>
                <a:sym typeface="Cuprum"/>
              </a:rPr>
              <a:t>5</a:t>
            </a:r>
            <a:endParaRPr dirty="0"/>
          </a:p>
        </p:txBody>
      </p:sp>
      <p:sp>
        <p:nvSpPr>
          <p:cNvPr id="88" name="Google Shape;188;p11"/>
          <p:cNvSpPr txBox="1"/>
          <p:nvPr/>
        </p:nvSpPr>
        <p:spPr>
          <a:xfrm>
            <a:off x="14694145" y="6051399"/>
            <a:ext cx="3794478" cy="646331"/>
          </a:xfrm>
          <a:prstGeom prst="rect">
            <a:avLst/>
          </a:prstGeom>
          <a:noFill/>
          <a:ln>
            <a:noFill/>
          </a:ln>
        </p:spPr>
        <p:txBody>
          <a:bodyPr spcFirstLastPara="1" wrap="square" lIns="0" tIns="0" rIns="0" bIns="0" anchor="t" anchorCtr="0">
            <a:spAutoFit/>
          </a:bodyPr>
          <a:lstStyle/>
          <a:p>
            <a:pPr lvl="0" algn="ctr">
              <a:lnSpc>
                <a:spcPct val="120000"/>
              </a:lnSpc>
            </a:pPr>
            <a:r>
              <a:rPr lang="es-MX" sz="3500" dirty="0" smtClean="0">
                <a:solidFill>
                  <a:srgbClr val="FFFFFF"/>
                </a:solidFill>
              </a:rPr>
              <a:t>Conclusión</a:t>
            </a:r>
            <a:endParaRPr lang="es-MX"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cxnSp>
        <p:nvCxnSpPr>
          <p:cNvPr id="212" name="Google Shape;212;p12"/>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grpSp>
        <p:nvGrpSpPr>
          <p:cNvPr id="213" name="Google Shape;213;p12"/>
          <p:cNvGrpSpPr/>
          <p:nvPr/>
        </p:nvGrpSpPr>
        <p:grpSpPr>
          <a:xfrm>
            <a:off x="390010" y="9078969"/>
            <a:ext cx="337852" cy="337852"/>
            <a:chOff x="0" y="0"/>
            <a:chExt cx="812800" cy="812800"/>
          </a:xfrm>
        </p:grpSpPr>
        <p:sp>
          <p:nvSpPr>
            <p:cNvPr id="214" name="Google Shape;21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12"/>
          <p:cNvGrpSpPr/>
          <p:nvPr/>
        </p:nvGrpSpPr>
        <p:grpSpPr>
          <a:xfrm>
            <a:off x="401440" y="7785021"/>
            <a:ext cx="337852" cy="337852"/>
            <a:chOff x="0" y="0"/>
            <a:chExt cx="812800" cy="812800"/>
          </a:xfrm>
        </p:grpSpPr>
        <p:sp>
          <p:nvSpPr>
            <p:cNvPr id="217" name="Google Shape;217;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2"/>
          <p:cNvGrpSpPr/>
          <p:nvPr/>
        </p:nvGrpSpPr>
        <p:grpSpPr>
          <a:xfrm>
            <a:off x="424300" y="2467960"/>
            <a:ext cx="337852" cy="337852"/>
            <a:chOff x="0" y="0"/>
            <a:chExt cx="812800" cy="812800"/>
          </a:xfrm>
        </p:grpSpPr>
        <p:sp>
          <p:nvSpPr>
            <p:cNvPr id="220" name="Google Shape;22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2" name="Google Shape;222;p12"/>
          <p:cNvSpPr txBox="1"/>
          <p:nvPr/>
        </p:nvSpPr>
        <p:spPr>
          <a:xfrm>
            <a:off x="2563001" y="5404668"/>
            <a:ext cx="5910596" cy="1477328"/>
          </a:xfrm>
          <a:prstGeom prst="rect">
            <a:avLst/>
          </a:prstGeom>
          <a:noFill/>
          <a:ln>
            <a:noFill/>
          </a:ln>
        </p:spPr>
        <p:txBody>
          <a:bodyPr spcFirstLastPara="1" wrap="square" lIns="0" tIns="0" rIns="0" bIns="0" anchor="t" anchorCtr="0">
            <a:spAutoFit/>
          </a:bodyPr>
          <a:lstStyle/>
          <a:p>
            <a:pPr lvl="0" algn="just">
              <a:lnSpc>
                <a:spcPct val="120000"/>
              </a:lnSpc>
            </a:pPr>
            <a:r>
              <a:rPr lang="en-US" sz="8000" dirty="0" err="1">
                <a:solidFill>
                  <a:srgbClr val="FFFFFF"/>
                </a:solidFill>
              </a:rPr>
              <a:t>Introducción</a:t>
            </a:r>
            <a:endParaRPr dirty="0"/>
          </a:p>
        </p:txBody>
      </p:sp>
      <p:grpSp>
        <p:nvGrpSpPr>
          <p:cNvPr id="224" name="Google Shape;224;p12"/>
          <p:cNvGrpSpPr/>
          <p:nvPr/>
        </p:nvGrpSpPr>
        <p:grpSpPr>
          <a:xfrm>
            <a:off x="4267050" y="3153051"/>
            <a:ext cx="1762592" cy="1865869"/>
            <a:chOff x="0" y="-137703"/>
            <a:chExt cx="2350123" cy="2487826"/>
          </a:xfrm>
        </p:grpSpPr>
        <p:grpSp>
          <p:nvGrpSpPr>
            <p:cNvPr id="225" name="Google Shape;225;p12"/>
            <p:cNvGrpSpPr/>
            <p:nvPr/>
          </p:nvGrpSpPr>
          <p:grpSpPr>
            <a:xfrm>
              <a:off x="0" y="-137703"/>
              <a:ext cx="2350123" cy="2487826"/>
              <a:chOff x="0" y="-47625"/>
              <a:chExt cx="812800" cy="860425"/>
            </a:xfrm>
          </p:grpSpPr>
          <p:sp>
            <p:nvSpPr>
              <p:cNvPr id="226" name="Google Shape;226;p12"/>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8" name="Google Shape;228;p12"/>
            <p:cNvSpPr txBox="1"/>
            <p:nvPr/>
          </p:nvSpPr>
          <p:spPr>
            <a:xfrm>
              <a:off x="966896" y="105766"/>
              <a:ext cx="416330" cy="195761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a:solidFill>
                    <a:srgbClr val="FFFFFF"/>
                  </a:solidFill>
                  <a:latin typeface="Cuprum"/>
                  <a:ea typeface="Cuprum"/>
                  <a:cs typeface="Cuprum"/>
                  <a:sym typeface="Cuprum"/>
                </a:rPr>
                <a:t>1</a:t>
              </a:r>
              <a:endParaRPr/>
            </a:p>
          </p:txBody>
        </p:sp>
      </p:grpSp>
      <p:cxnSp>
        <p:nvCxnSpPr>
          <p:cNvPr id="229" name="Google Shape;229;p12"/>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230" name="Google Shape;230;p12"/>
          <p:cNvGrpSpPr/>
          <p:nvPr/>
        </p:nvGrpSpPr>
        <p:grpSpPr>
          <a:xfrm>
            <a:off x="3237452" y="9132236"/>
            <a:ext cx="337852" cy="337852"/>
            <a:chOff x="0" y="0"/>
            <a:chExt cx="812800" cy="812800"/>
          </a:xfrm>
        </p:grpSpPr>
        <p:sp>
          <p:nvSpPr>
            <p:cNvPr id="231" name="Google Shape;231;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12"/>
          <p:cNvGrpSpPr/>
          <p:nvPr/>
        </p:nvGrpSpPr>
        <p:grpSpPr>
          <a:xfrm>
            <a:off x="6876387" y="9132236"/>
            <a:ext cx="337852" cy="337852"/>
            <a:chOff x="0" y="0"/>
            <a:chExt cx="812800" cy="812800"/>
          </a:xfrm>
        </p:grpSpPr>
        <p:sp>
          <p:nvSpPr>
            <p:cNvPr id="234" name="Google Shape;234;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12"/>
          <p:cNvGrpSpPr/>
          <p:nvPr/>
        </p:nvGrpSpPr>
        <p:grpSpPr>
          <a:xfrm>
            <a:off x="1613299" y="403189"/>
            <a:ext cx="5247198" cy="359853"/>
            <a:chOff x="0" y="0"/>
            <a:chExt cx="6996264" cy="479804"/>
          </a:xfrm>
        </p:grpSpPr>
        <p:cxnSp>
          <p:nvCxnSpPr>
            <p:cNvPr id="237" name="Google Shape;237;p12"/>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238" name="Google Shape;238;p12"/>
            <p:cNvGrpSpPr/>
            <p:nvPr/>
          </p:nvGrpSpPr>
          <p:grpSpPr>
            <a:xfrm rot="5400000">
              <a:off x="6528177" y="11717"/>
              <a:ext cx="468087" cy="468087"/>
              <a:chOff x="0" y="0"/>
              <a:chExt cx="812800" cy="812800"/>
            </a:xfrm>
          </p:grpSpPr>
          <p:sp>
            <p:nvSpPr>
              <p:cNvPr id="239" name="Google Shape;239;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2"/>
            <p:cNvGrpSpPr/>
            <p:nvPr/>
          </p:nvGrpSpPr>
          <p:grpSpPr>
            <a:xfrm rot="5400000">
              <a:off x="0" y="0"/>
              <a:ext cx="444652" cy="444652"/>
              <a:chOff x="0" y="0"/>
              <a:chExt cx="812800" cy="812800"/>
            </a:xfrm>
          </p:grpSpPr>
          <p:sp>
            <p:nvSpPr>
              <p:cNvPr id="242" name="Google Shape;242;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12"/>
            <p:cNvGrpSpPr/>
            <p:nvPr/>
          </p:nvGrpSpPr>
          <p:grpSpPr>
            <a:xfrm rot="10800000">
              <a:off x="6528177" y="11717"/>
              <a:ext cx="444652" cy="444652"/>
              <a:chOff x="0" y="0"/>
              <a:chExt cx="812800" cy="812800"/>
            </a:xfrm>
          </p:grpSpPr>
          <p:sp>
            <p:nvSpPr>
              <p:cNvPr id="245" name="Google Shape;245;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47" name="Google Shape;247;p12"/>
          <p:cNvGrpSpPr/>
          <p:nvPr/>
        </p:nvGrpSpPr>
        <p:grpSpPr>
          <a:xfrm>
            <a:off x="11394299" y="403189"/>
            <a:ext cx="5247197" cy="359853"/>
            <a:chOff x="0" y="0"/>
            <a:chExt cx="6996263" cy="479804"/>
          </a:xfrm>
        </p:grpSpPr>
        <p:cxnSp>
          <p:nvCxnSpPr>
            <p:cNvPr id="248" name="Google Shape;248;p12"/>
            <p:cNvCxnSpPr/>
            <p:nvPr/>
          </p:nvCxnSpPr>
          <p:spPr>
            <a:xfrm>
              <a:off x="130204" y="265290"/>
              <a:ext cx="6655451" cy="0"/>
            </a:xfrm>
            <a:prstGeom prst="straightConnector1">
              <a:avLst/>
            </a:prstGeom>
            <a:noFill/>
            <a:ln w="50800" cap="flat" cmpd="sng">
              <a:solidFill>
                <a:srgbClr val="5271FF"/>
              </a:solidFill>
              <a:prstDash val="solid"/>
              <a:round/>
              <a:headEnd type="none" w="sm" len="sm"/>
              <a:tailEnd type="none" w="sm" len="sm"/>
            </a:ln>
          </p:spPr>
        </p:cxnSp>
        <p:grpSp>
          <p:nvGrpSpPr>
            <p:cNvPr id="249" name="Google Shape;249;p12"/>
            <p:cNvGrpSpPr/>
            <p:nvPr/>
          </p:nvGrpSpPr>
          <p:grpSpPr>
            <a:xfrm rot="-5400000">
              <a:off x="0" y="0"/>
              <a:ext cx="468087" cy="468087"/>
              <a:chOff x="0" y="0"/>
              <a:chExt cx="812800" cy="812800"/>
            </a:xfrm>
          </p:grpSpPr>
          <p:sp>
            <p:nvSpPr>
              <p:cNvPr id="250" name="Google Shape;25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2" name="Google Shape;252;p12"/>
            <p:cNvGrpSpPr/>
            <p:nvPr/>
          </p:nvGrpSpPr>
          <p:grpSpPr>
            <a:xfrm rot="-5400000">
              <a:off x="6551611" y="35152"/>
              <a:ext cx="444652" cy="444652"/>
              <a:chOff x="0" y="0"/>
              <a:chExt cx="812800" cy="812800"/>
            </a:xfrm>
          </p:grpSpPr>
          <p:sp>
            <p:nvSpPr>
              <p:cNvPr id="253" name="Google Shape;25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5" name="Google Shape;255;p12"/>
            <p:cNvGrpSpPr/>
            <p:nvPr/>
          </p:nvGrpSpPr>
          <p:grpSpPr>
            <a:xfrm>
              <a:off x="23435" y="23435"/>
              <a:ext cx="444652" cy="444652"/>
              <a:chOff x="0" y="0"/>
              <a:chExt cx="812800" cy="812800"/>
            </a:xfrm>
          </p:grpSpPr>
          <p:sp>
            <p:nvSpPr>
              <p:cNvPr id="256" name="Google Shape;25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58" name="Google Shape;258;p12"/>
          <p:cNvPicPr preferRelativeResize="0"/>
          <p:nvPr/>
        </p:nvPicPr>
        <p:blipFill>
          <a:blip r:embed="rId4">
            <a:extLst>
              <a:ext uri="{28A0092B-C50C-407E-A947-70E740481C1C}">
                <a14:useLocalDpi xmlns:a14="http://schemas.microsoft.com/office/drawing/2010/main" val="0"/>
              </a:ext>
            </a:extLst>
          </a:blip>
          <a:stretch>
            <a:fillRect/>
          </a:stretch>
        </p:blipFill>
        <p:spPr>
          <a:xfrm>
            <a:off x="9144000" y="2054787"/>
            <a:ext cx="8204420" cy="6177426"/>
          </a:xfrm>
          <a:prstGeom prst="roundRect">
            <a:avLst>
              <a:gd name="adj" fmla="val 17783"/>
            </a:avLst>
          </a:prstGeom>
          <a:noFill/>
          <a:ln w="152400" cap="flat" cmpd="sng">
            <a:solidFill>
              <a:schemeClr val="lt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grpSp>
        <p:nvGrpSpPr>
          <p:cNvPr id="264" name="Google Shape;264;p13"/>
          <p:cNvGrpSpPr/>
          <p:nvPr/>
        </p:nvGrpSpPr>
        <p:grpSpPr>
          <a:xfrm>
            <a:off x="1450816" y="3651869"/>
            <a:ext cx="2550580" cy="353635"/>
            <a:chOff x="0" y="0"/>
            <a:chExt cx="3400773" cy="471513"/>
          </a:xfrm>
        </p:grpSpPr>
        <p:cxnSp>
          <p:nvCxnSpPr>
            <p:cNvPr id="265" name="Google Shape;265;p13"/>
            <p:cNvCxnSpPr/>
            <p:nvPr/>
          </p:nvCxnSpPr>
          <p:spPr>
            <a:xfrm rot="10800000">
              <a:off x="210608" y="241376"/>
              <a:ext cx="2947472" cy="0"/>
            </a:xfrm>
            <a:prstGeom prst="straightConnector1">
              <a:avLst/>
            </a:prstGeom>
            <a:noFill/>
            <a:ln w="76200" cap="flat" cmpd="sng">
              <a:solidFill>
                <a:srgbClr val="FFFFFF"/>
              </a:solidFill>
              <a:prstDash val="solid"/>
              <a:round/>
              <a:headEnd type="none" w="sm" len="sm"/>
              <a:tailEnd type="none" w="sm" len="sm"/>
            </a:ln>
          </p:spPr>
        </p:cxnSp>
        <p:grpSp>
          <p:nvGrpSpPr>
            <p:cNvPr id="266" name="Google Shape;266;p13"/>
            <p:cNvGrpSpPr/>
            <p:nvPr/>
          </p:nvGrpSpPr>
          <p:grpSpPr>
            <a:xfrm rot="5400000">
              <a:off x="0" y="26861"/>
              <a:ext cx="444652" cy="444652"/>
              <a:chOff x="0" y="0"/>
              <a:chExt cx="812800" cy="812800"/>
            </a:xfrm>
          </p:grpSpPr>
          <p:sp>
            <p:nvSpPr>
              <p:cNvPr id="267" name="Google Shape;26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3"/>
            <p:cNvGrpSpPr/>
            <p:nvPr/>
          </p:nvGrpSpPr>
          <p:grpSpPr>
            <a:xfrm rot="10800000">
              <a:off x="2956121" y="0"/>
              <a:ext cx="444652" cy="444652"/>
              <a:chOff x="0" y="0"/>
              <a:chExt cx="812800" cy="812800"/>
            </a:xfrm>
          </p:grpSpPr>
          <p:sp>
            <p:nvSpPr>
              <p:cNvPr id="270" name="Google Shape;27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72" name="Google Shape;272;p13"/>
          <p:cNvGrpSpPr/>
          <p:nvPr/>
        </p:nvGrpSpPr>
        <p:grpSpPr>
          <a:xfrm>
            <a:off x="14812943" y="3651869"/>
            <a:ext cx="2550580" cy="353635"/>
            <a:chOff x="0" y="0"/>
            <a:chExt cx="3400773" cy="471513"/>
          </a:xfrm>
        </p:grpSpPr>
        <p:cxnSp>
          <p:nvCxnSpPr>
            <p:cNvPr id="273" name="Google Shape;273;p13"/>
            <p:cNvCxnSpPr/>
            <p:nvPr/>
          </p:nvCxnSpPr>
          <p:spPr>
            <a:xfrm rot="10800000">
              <a:off x="210609" y="241376"/>
              <a:ext cx="2967713" cy="19529"/>
            </a:xfrm>
            <a:prstGeom prst="straightConnector1">
              <a:avLst/>
            </a:prstGeom>
            <a:noFill/>
            <a:ln w="76200" cap="flat" cmpd="sng">
              <a:solidFill>
                <a:srgbClr val="FFFFFF"/>
              </a:solidFill>
              <a:prstDash val="solid"/>
              <a:round/>
              <a:headEnd type="none" w="sm" len="sm"/>
              <a:tailEnd type="none" w="sm" len="sm"/>
            </a:ln>
          </p:spPr>
        </p:cxnSp>
        <p:grpSp>
          <p:nvGrpSpPr>
            <p:cNvPr id="274" name="Google Shape;274;p13"/>
            <p:cNvGrpSpPr/>
            <p:nvPr/>
          </p:nvGrpSpPr>
          <p:grpSpPr>
            <a:xfrm rot="5400000">
              <a:off x="0" y="26861"/>
              <a:ext cx="444652" cy="444652"/>
              <a:chOff x="0" y="0"/>
              <a:chExt cx="812800" cy="812800"/>
            </a:xfrm>
          </p:grpSpPr>
          <p:sp>
            <p:nvSpPr>
              <p:cNvPr id="275" name="Google Shape;275;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7" name="Google Shape;277;p13"/>
            <p:cNvGrpSpPr/>
            <p:nvPr/>
          </p:nvGrpSpPr>
          <p:grpSpPr>
            <a:xfrm rot="10800000">
              <a:off x="2956121" y="0"/>
              <a:ext cx="444652" cy="444652"/>
              <a:chOff x="0" y="0"/>
              <a:chExt cx="812800" cy="812800"/>
            </a:xfrm>
          </p:grpSpPr>
          <p:sp>
            <p:nvSpPr>
              <p:cNvPr id="278" name="Google Shape;27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80" name="Google Shape;280;p13"/>
          <p:cNvGrpSpPr/>
          <p:nvPr/>
        </p:nvGrpSpPr>
        <p:grpSpPr>
          <a:xfrm rot="5400000">
            <a:off x="-2002398" y="6622039"/>
            <a:ext cx="5247198" cy="359853"/>
            <a:chOff x="0" y="0"/>
            <a:chExt cx="6996264" cy="479804"/>
          </a:xfrm>
        </p:grpSpPr>
        <p:cxnSp>
          <p:nvCxnSpPr>
            <p:cNvPr id="281" name="Google Shape;281;p13"/>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282" name="Google Shape;282;p13"/>
            <p:cNvGrpSpPr/>
            <p:nvPr/>
          </p:nvGrpSpPr>
          <p:grpSpPr>
            <a:xfrm rot="5400000">
              <a:off x="6528177" y="11717"/>
              <a:ext cx="468087" cy="468087"/>
              <a:chOff x="0" y="0"/>
              <a:chExt cx="812800" cy="812800"/>
            </a:xfrm>
          </p:grpSpPr>
          <p:sp>
            <p:nvSpPr>
              <p:cNvPr id="283" name="Google Shape;28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p13"/>
            <p:cNvGrpSpPr/>
            <p:nvPr/>
          </p:nvGrpSpPr>
          <p:grpSpPr>
            <a:xfrm rot="5400000">
              <a:off x="0" y="0"/>
              <a:ext cx="444652" cy="444652"/>
              <a:chOff x="0" y="0"/>
              <a:chExt cx="812800" cy="812800"/>
            </a:xfrm>
          </p:grpSpPr>
          <p:sp>
            <p:nvSpPr>
              <p:cNvPr id="286" name="Google Shape;28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88;p13"/>
            <p:cNvGrpSpPr/>
            <p:nvPr/>
          </p:nvGrpSpPr>
          <p:grpSpPr>
            <a:xfrm rot="10800000">
              <a:off x="6528177" y="11717"/>
              <a:ext cx="444652" cy="444652"/>
              <a:chOff x="0" y="0"/>
              <a:chExt cx="812800" cy="812800"/>
            </a:xfrm>
          </p:grpSpPr>
          <p:sp>
            <p:nvSpPr>
              <p:cNvPr id="289" name="Google Shape;28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91" name="Google Shape;291;p13"/>
          <p:cNvGrpSpPr/>
          <p:nvPr/>
        </p:nvGrpSpPr>
        <p:grpSpPr>
          <a:xfrm rot="5400000">
            <a:off x="15038732" y="6622039"/>
            <a:ext cx="5247198" cy="359853"/>
            <a:chOff x="0" y="0"/>
            <a:chExt cx="6996264" cy="479804"/>
          </a:xfrm>
        </p:grpSpPr>
        <p:cxnSp>
          <p:nvCxnSpPr>
            <p:cNvPr id="292" name="Google Shape;292;p13"/>
            <p:cNvCxnSpPr/>
            <p:nvPr/>
          </p:nvCxnSpPr>
          <p:spPr>
            <a:xfrm rot="10800000">
              <a:off x="210609" y="214514"/>
              <a:ext cx="6655451" cy="0"/>
            </a:xfrm>
            <a:prstGeom prst="straightConnector1">
              <a:avLst/>
            </a:prstGeom>
            <a:noFill/>
            <a:ln w="76200" cap="flat" cmpd="sng">
              <a:solidFill>
                <a:srgbClr val="FFFFFF"/>
              </a:solidFill>
              <a:prstDash val="solid"/>
              <a:round/>
              <a:headEnd type="none" w="sm" len="sm"/>
              <a:tailEnd type="none" w="sm" len="sm"/>
            </a:ln>
          </p:spPr>
        </p:cxnSp>
        <p:grpSp>
          <p:nvGrpSpPr>
            <p:cNvPr id="293" name="Google Shape;293;p13"/>
            <p:cNvGrpSpPr/>
            <p:nvPr/>
          </p:nvGrpSpPr>
          <p:grpSpPr>
            <a:xfrm rot="5400000">
              <a:off x="6528177" y="11717"/>
              <a:ext cx="468087" cy="468087"/>
              <a:chOff x="0" y="0"/>
              <a:chExt cx="812800" cy="812800"/>
            </a:xfrm>
          </p:grpSpPr>
          <p:sp>
            <p:nvSpPr>
              <p:cNvPr id="294" name="Google Shape;2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6" name="Google Shape;296;p13"/>
            <p:cNvGrpSpPr/>
            <p:nvPr/>
          </p:nvGrpSpPr>
          <p:grpSpPr>
            <a:xfrm rot="5400000">
              <a:off x="0" y="0"/>
              <a:ext cx="444652" cy="444652"/>
              <a:chOff x="0" y="0"/>
              <a:chExt cx="812800" cy="812800"/>
            </a:xfrm>
          </p:grpSpPr>
          <p:sp>
            <p:nvSpPr>
              <p:cNvPr id="297" name="Google Shape;29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p13"/>
            <p:cNvGrpSpPr/>
            <p:nvPr/>
          </p:nvGrpSpPr>
          <p:grpSpPr>
            <a:xfrm rot="10800000">
              <a:off x="6528177" y="11717"/>
              <a:ext cx="444652" cy="444652"/>
              <a:chOff x="0" y="0"/>
              <a:chExt cx="812800" cy="812800"/>
            </a:xfrm>
          </p:grpSpPr>
          <p:sp>
            <p:nvSpPr>
              <p:cNvPr id="300" name="Google Shape;3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02" name="Google Shape;302;p13"/>
          <p:cNvSpPr txBox="1"/>
          <p:nvPr/>
        </p:nvSpPr>
        <p:spPr>
          <a:xfrm>
            <a:off x="1744692" y="3703279"/>
            <a:ext cx="15557326" cy="1329595"/>
          </a:xfrm>
          <a:prstGeom prst="rect">
            <a:avLst/>
          </a:prstGeom>
          <a:noFill/>
          <a:ln>
            <a:noFill/>
          </a:ln>
        </p:spPr>
        <p:txBody>
          <a:bodyPr spcFirstLastPara="1" wrap="square" lIns="0" tIns="0" rIns="0" bIns="0" anchor="t" anchorCtr="0">
            <a:spAutoFit/>
          </a:bodyPr>
          <a:lstStyle/>
          <a:p>
            <a:pPr lvl="0" algn="ctr">
              <a:lnSpc>
                <a:spcPct val="120000"/>
              </a:lnSpc>
            </a:pPr>
            <a:r>
              <a:rPr lang="en-US" sz="7200" dirty="0" err="1">
                <a:solidFill>
                  <a:srgbClr val="FFFFFF"/>
                </a:solidFill>
              </a:rPr>
              <a:t>Introducción</a:t>
            </a:r>
            <a:endParaRPr sz="1050" dirty="0"/>
          </a:p>
        </p:txBody>
      </p:sp>
      <p:sp>
        <p:nvSpPr>
          <p:cNvPr id="303" name="Google Shape;303;p13"/>
          <p:cNvSpPr txBox="1"/>
          <p:nvPr/>
        </p:nvSpPr>
        <p:spPr>
          <a:xfrm>
            <a:off x="1138781" y="5119897"/>
            <a:ext cx="15557326" cy="4801314"/>
          </a:xfrm>
          <a:prstGeom prst="rect">
            <a:avLst/>
          </a:prstGeom>
          <a:noFill/>
          <a:ln>
            <a:noFill/>
          </a:ln>
        </p:spPr>
        <p:txBody>
          <a:bodyPr spcFirstLastPara="1" wrap="square" lIns="0" tIns="0" rIns="0" bIns="0" anchor="t" anchorCtr="0">
            <a:spAutoFit/>
          </a:bodyPr>
          <a:lstStyle/>
          <a:p>
            <a:pPr lvl="0" algn="ctr">
              <a:lnSpc>
                <a:spcPct val="130000"/>
              </a:lnSpc>
            </a:pPr>
            <a:r>
              <a:rPr lang="es-MX" sz="3000" dirty="0">
                <a:solidFill>
                  <a:srgbClr val="FFFFFF"/>
                </a:solidFill>
                <a:latin typeface="Ubuntu"/>
                <a:ea typeface="Ubuntu"/>
                <a:cs typeface="Ubuntu"/>
                <a:sym typeface="Ubuntu"/>
              </a:rPr>
              <a:t>La gestión de citas en centros de salud es un desafío crucial que afecta tanto la atención al paciente como la eficiencia operativa. Muchos centros aún utilizan métodos tradicionales, lo que provoca largas esperas y una carga administrativa elevada. La implementación de sistemas tecnológicos se ha mostrado efectiva para optimizar la programación de citas, mejorar la accesibilidad y reducir tiempos de espera. Este estudio propone un sistema de gestión de citas en tiempo real para el Centro de Salud Jorge Chávez, utilizando tecnologías modernas como Python, </a:t>
            </a:r>
            <a:r>
              <a:rPr lang="es-MX" sz="3000" dirty="0" err="1">
                <a:solidFill>
                  <a:srgbClr val="FFFFFF"/>
                </a:solidFill>
                <a:latin typeface="Ubuntu"/>
                <a:ea typeface="Ubuntu"/>
                <a:cs typeface="Ubuntu"/>
                <a:sym typeface="Ubuntu"/>
              </a:rPr>
              <a:t>Flask</a:t>
            </a:r>
            <a:r>
              <a:rPr lang="es-MX" sz="3000" dirty="0">
                <a:solidFill>
                  <a:srgbClr val="FFFFFF"/>
                </a:solidFill>
                <a:latin typeface="Ubuntu"/>
                <a:ea typeface="Ubuntu"/>
                <a:cs typeface="Ubuntu"/>
                <a:sym typeface="Ubuntu"/>
              </a:rPr>
              <a:t> y Angular, junto con </a:t>
            </a:r>
            <a:r>
              <a:rPr lang="es-MX" sz="3000" dirty="0" err="1">
                <a:solidFill>
                  <a:srgbClr val="FFFFFF"/>
                </a:solidFill>
                <a:latin typeface="Ubuntu"/>
                <a:ea typeface="Ubuntu"/>
                <a:cs typeface="Ubuntu"/>
                <a:sym typeface="Ubuntu"/>
              </a:rPr>
              <a:t>Redis</a:t>
            </a:r>
            <a:r>
              <a:rPr lang="es-MX" sz="3000" dirty="0">
                <a:solidFill>
                  <a:srgbClr val="FFFFFF"/>
                </a:solidFill>
                <a:latin typeface="Ubuntu"/>
                <a:ea typeface="Ubuntu"/>
                <a:cs typeface="Ubuntu"/>
                <a:sym typeface="Ubuntu"/>
              </a:rPr>
              <a:t> y SQL Server para la gestión de datos.</a:t>
            </a:r>
            <a:r>
              <a:rPr lang="en-US" sz="3000" b="0" i="0" u="none" strike="noStrike" cap="none" dirty="0" smtClean="0">
                <a:solidFill>
                  <a:srgbClr val="FFFFFF"/>
                </a:solidFill>
                <a:latin typeface="Ubuntu"/>
                <a:ea typeface="Ubuntu"/>
                <a:cs typeface="Ubuntu"/>
                <a:sym typeface="Ubuntu"/>
              </a:rPr>
              <a:t> </a:t>
            </a:r>
            <a:endParaRPr sz="3000" dirty="0"/>
          </a:p>
        </p:txBody>
      </p:sp>
      <p:pic>
        <p:nvPicPr>
          <p:cNvPr id="304" name="Google Shape;304;p13"/>
          <p:cNvPicPr preferRelativeResize="0"/>
          <p:nvPr/>
        </p:nvPicPr>
        <p:blipFill>
          <a:blip r:embed="rId4">
            <a:extLst>
              <a:ext uri="{28A0092B-C50C-407E-A947-70E740481C1C}">
                <a14:useLocalDpi xmlns:a14="http://schemas.microsoft.com/office/drawing/2010/main" val="0"/>
              </a:ext>
            </a:extLst>
          </a:blip>
          <a:stretch>
            <a:fillRect/>
          </a:stretch>
        </p:blipFill>
        <p:spPr>
          <a:xfrm>
            <a:off x="6398997" y="322729"/>
            <a:ext cx="5945403" cy="3248492"/>
          </a:xfrm>
          <a:prstGeom prst="roundRect">
            <a:avLst>
              <a:gd name="adj" fmla="val 7795"/>
            </a:avLst>
          </a:prstGeom>
          <a:noFill/>
          <a:ln w="152400" cap="flat" cmpd="sng">
            <a:solidFill>
              <a:srgbClr val="5271F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cxnSp>
        <p:nvCxnSpPr>
          <p:cNvPr id="310" name="Google Shape;310;p14"/>
          <p:cNvCxnSpPr/>
          <p:nvPr/>
        </p:nvCxnSpPr>
        <p:spPr>
          <a:xfrm>
            <a:off x="801990" y="9209608"/>
            <a:ext cx="3253638" cy="0"/>
          </a:xfrm>
          <a:prstGeom prst="straightConnector1">
            <a:avLst/>
          </a:prstGeom>
          <a:noFill/>
          <a:ln w="38100" cap="flat" cmpd="sng">
            <a:solidFill>
              <a:srgbClr val="5271FF"/>
            </a:solidFill>
            <a:prstDash val="solid"/>
            <a:round/>
            <a:headEnd type="none" w="sm" len="sm"/>
            <a:tailEnd type="none" w="sm" len="sm"/>
          </a:ln>
        </p:spPr>
      </p:cxnSp>
      <p:grpSp>
        <p:nvGrpSpPr>
          <p:cNvPr id="311" name="Google Shape;311;p14"/>
          <p:cNvGrpSpPr/>
          <p:nvPr/>
        </p:nvGrpSpPr>
        <p:grpSpPr>
          <a:xfrm rot="-5400000">
            <a:off x="690214" y="2954549"/>
            <a:ext cx="337852" cy="337852"/>
            <a:chOff x="0" y="0"/>
            <a:chExt cx="812800" cy="812800"/>
          </a:xfrm>
        </p:grpSpPr>
        <p:sp>
          <p:nvSpPr>
            <p:cNvPr id="312" name="Google Shape;31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4"/>
          <p:cNvGrpSpPr/>
          <p:nvPr/>
        </p:nvGrpSpPr>
        <p:grpSpPr>
          <a:xfrm rot="-5400000">
            <a:off x="690214" y="8983531"/>
            <a:ext cx="337852" cy="337852"/>
            <a:chOff x="0" y="0"/>
            <a:chExt cx="812800" cy="812800"/>
          </a:xfrm>
        </p:grpSpPr>
        <p:sp>
          <p:nvSpPr>
            <p:cNvPr id="315" name="Google Shape;31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17" name="Google Shape;317;p14"/>
          <p:cNvCxnSpPr/>
          <p:nvPr/>
        </p:nvCxnSpPr>
        <p:spPr>
          <a:xfrm>
            <a:off x="859140" y="2954549"/>
            <a:ext cx="0" cy="6111636"/>
          </a:xfrm>
          <a:prstGeom prst="straightConnector1">
            <a:avLst/>
          </a:prstGeom>
          <a:noFill/>
          <a:ln w="38100" cap="flat" cmpd="sng">
            <a:solidFill>
              <a:srgbClr val="5271FF"/>
            </a:solidFill>
            <a:prstDash val="solid"/>
            <a:round/>
            <a:headEnd type="none" w="sm" len="sm"/>
            <a:tailEnd type="none" w="sm" len="sm"/>
          </a:ln>
        </p:spPr>
      </p:cxnSp>
      <p:sp>
        <p:nvSpPr>
          <p:cNvPr id="318" name="Google Shape;318;p14"/>
          <p:cNvSpPr txBox="1"/>
          <p:nvPr/>
        </p:nvSpPr>
        <p:spPr>
          <a:xfrm>
            <a:off x="1532965" y="1963270"/>
            <a:ext cx="8019746" cy="6647974"/>
          </a:xfrm>
          <a:prstGeom prst="rect">
            <a:avLst/>
          </a:prstGeom>
          <a:noFill/>
          <a:ln>
            <a:noFill/>
          </a:ln>
        </p:spPr>
        <p:txBody>
          <a:bodyPr spcFirstLastPara="1" wrap="square" lIns="0" tIns="0" rIns="0" bIns="0" anchor="t" anchorCtr="0">
            <a:spAutoFit/>
          </a:bodyPr>
          <a:lstStyle/>
          <a:p>
            <a:pPr lvl="0" algn="ctr"/>
            <a:r>
              <a:rPr lang="es-MX" sz="3600" dirty="0">
                <a:solidFill>
                  <a:srgbClr val="FFFFFF"/>
                </a:solidFill>
                <a:latin typeface="Cuprum"/>
                <a:ea typeface="Cuprum"/>
                <a:cs typeface="Cuprum"/>
                <a:sym typeface="Cuprum"/>
              </a:rPr>
              <a:t>La combinación de estas herramientas busca superar las limitaciones de los sistemas tradicionales, mejorando la experiencia tanto para el personal como para los pacientes. Se espera que esta solución no solo aumente la eficiencia operativa, sino que también impulse la transformación digital en el sector salud, proporcionando un servicio más ágil y centrado en el paciente. La adopción de </a:t>
            </a:r>
            <a:r>
              <a:rPr lang="es-MX" sz="3600" dirty="0" err="1">
                <a:solidFill>
                  <a:srgbClr val="FFFFFF"/>
                </a:solidFill>
                <a:latin typeface="Cuprum"/>
                <a:ea typeface="Cuprum"/>
                <a:cs typeface="Cuprum"/>
                <a:sym typeface="Cuprum"/>
              </a:rPr>
              <a:t>Redis</a:t>
            </a:r>
            <a:r>
              <a:rPr lang="es-MX" sz="3600" dirty="0">
                <a:solidFill>
                  <a:srgbClr val="FFFFFF"/>
                </a:solidFill>
                <a:latin typeface="Cuprum"/>
                <a:ea typeface="Cuprum"/>
                <a:cs typeface="Cuprum"/>
                <a:sym typeface="Cuprum"/>
              </a:rPr>
              <a:t> se destaca como clave para el rendimiento y la adaptabilidad a las crecientes demandas del sector.</a:t>
            </a:r>
            <a:endParaRPr sz="3600" dirty="0"/>
          </a:p>
        </p:txBody>
      </p:sp>
      <p:grpSp>
        <p:nvGrpSpPr>
          <p:cNvPr id="320" name="Google Shape;320;p14"/>
          <p:cNvGrpSpPr/>
          <p:nvPr/>
        </p:nvGrpSpPr>
        <p:grpSpPr>
          <a:xfrm rot="-5400000">
            <a:off x="4055628" y="9021631"/>
            <a:ext cx="337852" cy="337852"/>
            <a:chOff x="0" y="0"/>
            <a:chExt cx="812800" cy="812800"/>
          </a:xfrm>
        </p:grpSpPr>
        <p:sp>
          <p:nvSpPr>
            <p:cNvPr id="321" name="Google Shape;32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23" name="Google Shape;323;p14"/>
          <p:cNvPicPr preferRelativeResize="0"/>
          <p:nvPr/>
        </p:nvPicPr>
        <p:blipFill rotWithShape="1">
          <a:blip r:embed="rId4">
            <a:alphaModFix/>
          </a:blip>
          <a:srcRect l="3652" t="2371" r="3874" b="2371"/>
          <a:stretch/>
        </p:blipFill>
        <p:spPr>
          <a:xfrm>
            <a:off x="10491050" y="1117050"/>
            <a:ext cx="5805000" cy="8052900"/>
          </a:xfrm>
          <a:prstGeom prst="roundRect">
            <a:avLst>
              <a:gd name="adj" fmla="val 10207"/>
            </a:avLst>
          </a:prstGeom>
          <a:noFill/>
          <a:ln w="152400" cap="flat" cmpd="sng">
            <a:solidFill>
              <a:schemeClr val="lt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sp>
        <p:nvSpPr>
          <p:cNvPr id="381" name="Google Shape;381;p16"/>
          <p:cNvSpPr txBox="1"/>
          <p:nvPr/>
        </p:nvSpPr>
        <p:spPr>
          <a:xfrm>
            <a:off x="3548085" y="2985425"/>
            <a:ext cx="5274523" cy="1994392"/>
          </a:xfrm>
          <a:prstGeom prst="rect">
            <a:avLst/>
          </a:prstGeom>
          <a:noFill/>
          <a:ln>
            <a:noFill/>
          </a:ln>
        </p:spPr>
        <p:txBody>
          <a:bodyPr spcFirstLastPara="1" wrap="square" lIns="0" tIns="0" rIns="0" bIns="0" anchor="t" anchorCtr="0">
            <a:spAutoFit/>
          </a:bodyPr>
          <a:lstStyle/>
          <a:p>
            <a:pPr lvl="0" algn="ctr">
              <a:lnSpc>
                <a:spcPct val="120000"/>
              </a:lnSpc>
            </a:pPr>
            <a:r>
              <a:rPr lang="es-MX" sz="5400" dirty="0">
                <a:solidFill>
                  <a:srgbClr val="FFFFFF"/>
                </a:solidFill>
              </a:rPr>
              <a:t>Análisis y diseño de la solución</a:t>
            </a:r>
            <a:endParaRPr lang="es-MX" sz="5400" dirty="0"/>
          </a:p>
        </p:txBody>
      </p:sp>
      <p:cxnSp>
        <p:nvCxnSpPr>
          <p:cNvPr id="383" name="Google Shape;383;p16"/>
          <p:cNvCxnSpPr/>
          <p:nvPr/>
        </p:nvCxnSpPr>
        <p:spPr>
          <a:xfrm>
            <a:off x="574176" y="2739129"/>
            <a:ext cx="0" cy="6492240"/>
          </a:xfrm>
          <a:prstGeom prst="straightConnector1">
            <a:avLst/>
          </a:prstGeom>
          <a:noFill/>
          <a:ln w="38100" cap="flat" cmpd="sng">
            <a:solidFill>
              <a:srgbClr val="5271FF"/>
            </a:solidFill>
            <a:prstDash val="solid"/>
            <a:round/>
            <a:headEnd type="none" w="sm" len="sm"/>
            <a:tailEnd type="none" w="sm" len="sm"/>
          </a:ln>
        </p:spPr>
      </p:cxnSp>
      <p:grpSp>
        <p:nvGrpSpPr>
          <p:cNvPr id="384" name="Google Shape;384;p16"/>
          <p:cNvGrpSpPr/>
          <p:nvPr/>
        </p:nvGrpSpPr>
        <p:grpSpPr>
          <a:xfrm>
            <a:off x="390010" y="9078969"/>
            <a:ext cx="337852" cy="337852"/>
            <a:chOff x="0" y="0"/>
            <a:chExt cx="812800" cy="812800"/>
          </a:xfrm>
        </p:grpSpPr>
        <p:sp>
          <p:nvSpPr>
            <p:cNvPr id="385" name="Google Shape;38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7" name="Google Shape;387;p16"/>
          <p:cNvGrpSpPr/>
          <p:nvPr/>
        </p:nvGrpSpPr>
        <p:grpSpPr>
          <a:xfrm>
            <a:off x="401440" y="7785021"/>
            <a:ext cx="337852" cy="337852"/>
            <a:chOff x="0" y="0"/>
            <a:chExt cx="812800" cy="812800"/>
          </a:xfrm>
        </p:grpSpPr>
        <p:sp>
          <p:nvSpPr>
            <p:cNvPr id="388" name="Google Shape;38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6"/>
          <p:cNvGrpSpPr/>
          <p:nvPr/>
        </p:nvGrpSpPr>
        <p:grpSpPr>
          <a:xfrm>
            <a:off x="424300" y="2467960"/>
            <a:ext cx="337852" cy="337852"/>
            <a:chOff x="0" y="0"/>
            <a:chExt cx="812800" cy="812800"/>
          </a:xfrm>
        </p:grpSpPr>
        <p:sp>
          <p:nvSpPr>
            <p:cNvPr id="391" name="Google Shape;39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93" name="Google Shape;393;p16"/>
          <p:cNvCxnSpPr/>
          <p:nvPr/>
        </p:nvCxnSpPr>
        <p:spPr>
          <a:xfrm rot="10800000">
            <a:off x="570366" y="9301162"/>
            <a:ext cx="6492240" cy="0"/>
          </a:xfrm>
          <a:prstGeom prst="straightConnector1">
            <a:avLst/>
          </a:prstGeom>
          <a:noFill/>
          <a:ln w="38100" cap="flat" cmpd="sng">
            <a:solidFill>
              <a:srgbClr val="5271FF"/>
            </a:solidFill>
            <a:prstDash val="solid"/>
            <a:round/>
            <a:headEnd type="none" w="sm" len="sm"/>
            <a:tailEnd type="none" w="sm" len="sm"/>
          </a:ln>
        </p:spPr>
      </p:cxnSp>
      <p:grpSp>
        <p:nvGrpSpPr>
          <p:cNvPr id="394" name="Google Shape;394;p16"/>
          <p:cNvGrpSpPr/>
          <p:nvPr/>
        </p:nvGrpSpPr>
        <p:grpSpPr>
          <a:xfrm>
            <a:off x="6876387" y="9132236"/>
            <a:ext cx="337852" cy="337852"/>
            <a:chOff x="0" y="0"/>
            <a:chExt cx="812800" cy="812800"/>
          </a:xfrm>
        </p:grpSpPr>
        <p:sp>
          <p:nvSpPr>
            <p:cNvPr id="395" name="Google Shape;39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6"/>
          <p:cNvGrpSpPr/>
          <p:nvPr/>
        </p:nvGrpSpPr>
        <p:grpSpPr>
          <a:xfrm>
            <a:off x="1629190" y="2985425"/>
            <a:ext cx="1762592" cy="1865869"/>
            <a:chOff x="0" y="-137703"/>
            <a:chExt cx="2350123" cy="2487826"/>
          </a:xfrm>
        </p:grpSpPr>
        <p:grpSp>
          <p:nvGrpSpPr>
            <p:cNvPr id="398" name="Google Shape;398;p16"/>
            <p:cNvGrpSpPr/>
            <p:nvPr/>
          </p:nvGrpSpPr>
          <p:grpSpPr>
            <a:xfrm>
              <a:off x="0" y="-137703"/>
              <a:ext cx="2350123" cy="2487826"/>
              <a:chOff x="0" y="-47625"/>
              <a:chExt cx="812800" cy="860425"/>
            </a:xfrm>
          </p:grpSpPr>
          <p:sp>
            <p:nvSpPr>
              <p:cNvPr id="399" name="Google Shape;399;p16"/>
              <p:cNvSpPr/>
              <p:nvPr/>
            </p:nvSpPr>
            <p:spPr>
              <a:xfrm>
                <a:off x="0" y="0"/>
                <a:ext cx="812800" cy="812800"/>
              </a:xfrm>
              <a:custGeom>
                <a:avLst/>
                <a:gdLst/>
                <a:ahLst/>
                <a:cxnLst/>
                <a:rect l="l" t="t" r="r" b="b"/>
                <a:pathLst>
                  <a:path w="812800" h="812800" extrusionOk="0">
                    <a:moveTo>
                      <a:pt x="224010" y="0"/>
                    </a:moveTo>
                    <a:lnTo>
                      <a:pt x="588790" y="0"/>
                    </a:lnTo>
                    <a:cubicBezTo>
                      <a:pt x="648201" y="0"/>
                      <a:pt x="705179" y="23601"/>
                      <a:pt x="747189" y="65611"/>
                    </a:cubicBezTo>
                    <a:cubicBezTo>
                      <a:pt x="789199" y="107621"/>
                      <a:pt x="812800" y="164599"/>
                      <a:pt x="812800" y="224010"/>
                    </a:cubicBezTo>
                    <a:lnTo>
                      <a:pt x="812800" y="588790"/>
                    </a:lnTo>
                    <a:cubicBezTo>
                      <a:pt x="812800" y="648201"/>
                      <a:pt x="789199" y="705179"/>
                      <a:pt x="747189" y="747189"/>
                    </a:cubicBezTo>
                    <a:cubicBezTo>
                      <a:pt x="705179" y="789199"/>
                      <a:pt x="648201" y="812800"/>
                      <a:pt x="588790" y="812800"/>
                    </a:cubicBezTo>
                    <a:lnTo>
                      <a:pt x="224010" y="812800"/>
                    </a:lnTo>
                    <a:cubicBezTo>
                      <a:pt x="164599" y="812800"/>
                      <a:pt x="107621" y="789199"/>
                      <a:pt x="65611" y="747189"/>
                    </a:cubicBezTo>
                    <a:cubicBezTo>
                      <a:pt x="23601" y="705179"/>
                      <a:pt x="0" y="648201"/>
                      <a:pt x="0" y="588790"/>
                    </a:cubicBezTo>
                    <a:lnTo>
                      <a:pt x="0" y="224010"/>
                    </a:lnTo>
                    <a:cubicBezTo>
                      <a:pt x="0" y="164599"/>
                      <a:pt x="23601" y="107621"/>
                      <a:pt x="65611" y="65611"/>
                    </a:cubicBezTo>
                    <a:cubicBezTo>
                      <a:pt x="107621" y="23601"/>
                      <a:pt x="164599" y="0"/>
                      <a:pt x="22401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1" name="Google Shape;401;p16"/>
            <p:cNvSpPr txBox="1"/>
            <p:nvPr/>
          </p:nvSpPr>
          <p:spPr>
            <a:xfrm>
              <a:off x="885150" y="105766"/>
              <a:ext cx="579824" cy="195761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a:solidFill>
                    <a:srgbClr val="FFFFFF"/>
                  </a:solidFill>
                  <a:latin typeface="Cuprum"/>
                  <a:ea typeface="Cuprum"/>
                  <a:cs typeface="Cuprum"/>
                  <a:sym typeface="Cuprum"/>
                </a:rPr>
                <a:t>2</a:t>
              </a:r>
              <a:endParaRPr/>
            </a:p>
          </p:txBody>
        </p:sp>
      </p:grpSp>
      <p:grpSp>
        <p:nvGrpSpPr>
          <p:cNvPr id="402" name="Google Shape;402;p16"/>
          <p:cNvGrpSpPr/>
          <p:nvPr/>
        </p:nvGrpSpPr>
        <p:grpSpPr>
          <a:xfrm rot="5400000">
            <a:off x="10991935" y="179337"/>
            <a:ext cx="6818662" cy="7015545"/>
            <a:chOff x="0" y="0"/>
            <a:chExt cx="9091550" cy="9354060"/>
          </a:xfrm>
        </p:grpSpPr>
        <p:cxnSp>
          <p:nvCxnSpPr>
            <p:cNvPr id="403" name="Google Shape;403;p16"/>
            <p:cNvCxnSpPr/>
            <p:nvPr/>
          </p:nvCxnSpPr>
          <p:spPr>
            <a:xfrm>
              <a:off x="245555" y="450470"/>
              <a:ext cx="0" cy="8656320"/>
            </a:xfrm>
            <a:prstGeom prst="straightConnector1">
              <a:avLst/>
            </a:prstGeom>
            <a:noFill/>
            <a:ln w="50800" cap="flat" cmpd="sng">
              <a:solidFill>
                <a:srgbClr val="5271FF"/>
              </a:solidFill>
              <a:prstDash val="solid"/>
              <a:round/>
              <a:headEnd type="none" w="sm" len="sm"/>
              <a:tailEnd type="none" w="sm" len="sm"/>
            </a:ln>
          </p:spPr>
        </p:cxnSp>
        <p:grpSp>
          <p:nvGrpSpPr>
            <p:cNvPr id="404" name="Google Shape;404;p16"/>
            <p:cNvGrpSpPr/>
            <p:nvPr/>
          </p:nvGrpSpPr>
          <p:grpSpPr>
            <a:xfrm>
              <a:off x="0" y="8903590"/>
              <a:ext cx="450470" cy="450470"/>
              <a:chOff x="0" y="0"/>
              <a:chExt cx="812800" cy="812800"/>
            </a:xfrm>
          </p:grpSpPr>
          <p:sp>
            <p:nvSpPr>
              <p:cNvPr id="405" name="Google Shape;40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07" name="Google Shape;407;p16"/>
            <p:cNvCxnSpPr/>
            <p:nvPr/>
          </p:nvCxnSpPr>
          <p:spPr>
            <a:xfrm rot="10800000">
              <a:off x="209995" y="270537"/>
              <a:ext cx="8656320" cy="0"/>
            </a:xfrm>
            <a:prstGeom prst="straightConnector1">
              <a:avLst/>
            </a:prstGeom>
            <a:noFill/>
            <a:ln w="50800" cap="flat" cmpd="sng">
              <a:solidFill>
                <a:srgbClr val="5271FF"/>
              </a:solidFill>
              <a:prstDash val="solid"/>
              <a:round/>
              <a:headEnd type="none" w="sm" len="sm"/>
              <a:tailEnd type="none" w="sm" len="sm"/>
            </a:ln>
          </p:spPr>
        </p:cxnSp>
        <p:grpSp>
          <p:nvGrpSpPr>
            <p:cNvPr id="408" name="Google Shape;408;p16"/>
            <p:cNvGrpSpPr/>
            <p:nvPr/>
          </p:nvGrpSpPr>
          <p:grpSpPr>
            <a:xfrm>
              <a:off x="15240" y="7178325"/>
              <a:ext cx="450470" cy="450470"/>
              <a:chOff x="0" y="0"/>
              <a:chExt cx="812800" cy="812800"/>
            </a:xfrm>
          </p:grpSpPr>
          <p:sp>
            <p:nvSpPr>
              <p:cNvPr id="409" name="Google Shape;4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16"/>
            <p:cNvGrpSpPr/>
            <p:nvPr/>
          </p:nvGrpSpPr>
          <p:grpSpPr>
            <a:xfrm>
              <a:off x="1941616" y="0"/>
              <a:ext cx="450470" cy="450470"/>
              <a:chOff x="0" y="0"/>
              <a:chExt cx="812800" cy="812800"/>
            </a:xfrm>
          </p:grpSpPr>
          <p:sp>
            <p:nvSpPr>
              <p:cNvPr id="412" name="Google Shape;4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16"/>
            <p:cNvGrpSpPr/>
            <p:nvPr/>
          </p:nvGrpSpPr>
          <p:grpSpPr>
            <a:xfrm>
              <a:off x="8641080" y="70702"/>
              <a:ext cx="450470" cy="450470"/>
              <a:chOff x="0" y="0"/>
              <a:chExt cx="812800" cy="812800"/>
            </a:xfrm>
          </p:grpSpPr>
          <p:sp>
            <p:nvSpPr>
              <p:cNvPr id="415" name="Google Shape;41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7" name="Google Shape;417;p16"/>
            <p:cNvGrpSpPr/>
            <p:nvPr/>
          </p:nvGrpSpPr>
          <p:grpSpPr>
            <a:xfrm>
              <a:off x="45720" y="88912"/>
              <a:ext cx="450470" cy="450470"/>
              <a:chOff x="0" y="0"/>
              <a:chExt cx="812800" cy="812800"/>
            </a:xfrm>
          </p:grpSpPr>
          <p:sp>
            <p:nvSpPr>
              <p:cNvPr id="418" name="Google Shape;41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20" name="Google Shape;420;p16"/>
          <p:cNvGrpSpPr/>
          <p:nvPr/>
        </p:nvGrpSpPr>
        <p:grpSpPr>
          <a:xfrm>
            <a:off x="1629190" y="277778"/>
            <a:ext cx="5247198" cy="359853"/>
            <a:chOff x="0" y="0"/>
            <a:chExt cx="6996264" cy="479804"/>
          </a:xfrm>
        </p:grpSpPr>
        <p:cxnSp>
          <p:nvCxnSpPr>
            <p:cNvPr id="421" name="Google Shape;421;p16"/>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422" name="Google Shape;422;p16"/>
            <p:cNvGrpSpPr/>
            <p:nvPr/>
          </p:nvGrpSpPr>
          <p:grpSpPr>
            <a:xfrm rot="5400000">
              <a:off x="6528177" y="11717"/>
              <a:ext cx="468087" cy="468087"/>
              <a:chOff x="0" y="0"/>
              <a:chExt cx="812800" cy="812800"/>
            </a:xfrm>
          </p:grpSpPr>
          <p:sp>
            <p:nvSpPr>
              <p:cNvPr id="423" name="Google Shape;42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5" name="Google Shape;425;p16"/>
            <p:cNvGrpSpPr/>
            <p:nvPr/>
          </p:nvGrpSpPr>
          <p:grpSpPr>
            <a:xfrm rot="5400000">
              <a:off x="0" y="0"/>
              <a:ext cx="444652" cy="444652"/>
              <a:chOff x="0" y="0"/>
              <a:chExt cx="812800" cy="812800"/>
            </a:xfrm>
          </p:grpSpPr>
          <p:sp>
            <p:nvSpPr>
              <p:cNvPr id="426" name="Google Shape;42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8" name="Google Shape;428;p16"/>
            <p:cNvGrpSpPr/>
            <p:nvPr/>
          </p:nvGrpSpPr>
          <p:grpSpPr>
            <a:xfrm rot="10800000">
              <a:off x="6528177" y="11717"/>
              <a:ext cx="444652" cy="444652"/>
              <a:chOff x="0" y="0"/>
              <a:chExt cx="812800" cy="812800"/>
            </a:xfrm>
          </p:grpSpPr>
          <p:sp>
            <p:nvSpPr>
              <p:cNvPr id="429" name="Google Shape;42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31" name="Google Shape;431;p16"/>
          <p:cNvGrpSpPr/>
          <p:nvPr/>
        </p:nvGrpSpPr>
        <p:grpSpPr>
          <a:xfrm>
            <a:off x="11549829" y="9056968"/>
            <a:ext cx="5247198" cy="359853"/>
            <a:chOff x="0" y="0"/>
            <a:chExt cx="6996264" cy="479804"/>
          </a:xfrm>
        </p:grpSpPr>
        <p:cxnSp>
          <p:nvCxnSpPr>
            <p:cNvPr id="432" name="Google Shape;432;p16"/>
            <p:cNvCxnSpPr/>
            <p:nvPr/>
          </p:nvCxnSpPr>
          <p:spPr>
            <a:xfrm rot="10800000">
              <a:off x="210609" y="214514"/>
              <a:ext cx="6655451" cy="0"/>
            </a:xfrm>
            <a:prstGeom prst="straightConnector1">
              <a:avLst/>
            </a:prstGeom>
            <a:noFill/>
            <a:ln w="50800" cap="flat" cmpd="sng">
              <a:solidFill>
                <a:srgbClr val="5271FF"/>
              </a:solidFill>
              <a:prstDash val="solid"/>
              <a:round/>
              <a:headEnd type="none" w="sm" len="sm"/>
              <a:tailEnd type="none" w="sm" len="sm"/>
            </a:ln>
          </p:spPr>
        </p:cxnSp>
        <p:grpSp>
          <p:nvGrpSpPr>
            <p:cNvPr id="433" name="Google Shape;433;p16"/>
            <p:cNvGrpSpPr/>
            <p:nvPr/>
          </p:nvGrpSpPr>
          <p:grpSpPr>
            <a:xfrm rot="5400000">
              <a:off x="6528177" y="11717"/>
              <a:ext cx="468087" cy="468087"/>
              <a:chOff x="0" y="0"/>
              <a:chExt cx="812800" cy="812800"/>
            </a:xfrm>
          </p:grpSpPr>
          <p:sp>
            <p:nvSpPr>
              <p:cNvPr id="434" name="Google Shape;43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16"/>
            <p:cNvGrpSpPr/>
            <p:nvPr/>
          </p:nvGrpSpPr>
          <p:grpSpPr>
            <a:xfrm rot="5400000">
              <a:off x="0" y="0"/>
              <a:ext cx="444652" cy="444652"/>
              <a:chOff x="0" y="0"/>
              <a:chExt cx="812800" cy="812800"/>
            </a:xfrm>
          </p:grpSpPr>
          <p:sp>
            <p:nvSpPr>
              <p:cNvPr id="437" name="Google Shape;43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16"/>
            <p:cNvGrpSpPr/>
            <p:nvPr/>
          </p:nvGrpSpPr>
          <p:grpSpPr>
            <a:xfrm rot="10800000">
              <a:off x="6528177" y="11717"/>
              <a:ext cx="444652" cy="444652"/>
              <a:chOff x="0" y="0"/>
              <a:chExt cx="812800" cy="812800"/>
            </a:xfrm>
          </p:grpSpPr>
          <p:sp>
            <p:nvSpPr>
              <p:cNvPr id="440" name="Google Shape;44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42" name="Google Shape;442;p16"/>
          <p:cNvPicPr preferRelativeResize="0"/>
          <p:nvPr/>
        </p:nvPicPr>
        <p:blipFill rotWithShape="1">
          <a:blip r:embed="rId4">
            <a:alphaModFix/>
          </a:blip>
          <a:srcRect l="4809" t="4194" r="4281" b="5011"/>
          <a:stretch/>
        </p:blipFill>
        <p:spPr>
          <a:xfrm>
            <a:off x="10357600" y="2009725"/>
            <a:ext cx="5592900" cy="5775300"/>
          </a:xfrm>
          <a:prstGeom prst="roundRect">
            <a:avLst>
              <a:gd name="adj" fmla="val 16667"/>
            </a:avLst>
          </a:prstGeom>
          <a:noFill/>
          <a:ln w="152400" cap="flat" cmpd="sng">
            <a:solidFill>
              <a:schemeClr val="lt2"/>
            </a:solidFill>
            <a:prstDash val="solid"/>
            <a:round/>
            <a:headEnd type="none" w="sm" len="sm"/>
            <a:tailEnd type="none" w="sm" len="sm"/>
          </a:ln>
        </p:spPr>
      </p:pic>
      <p:sp>
        <p:nvSpPr>
          <p:cNvPr id="65" name="Google Shape;381;p16"/>
          <p:cNvSpPr txBox="1"/>
          <p:nvPr/>
        </p:nvSpPr>
        <p:spPr>
          <a:xfrm>
            <a:off x="1096922" y="5477569"/>
            <a:ext cx="8499281" cy="3619452"/>
          </a:xfrm>
          <a:prstGeom prst="rect">
            <a:avLst/>
          </a:prstGeom>
          <a:noFill/>
          <a:ln>
            <a:noFill/>
          </a:ln>
        </p:spPr>
        <p:txBody>
          <a:bodyPr spcFirstLastPara="1" wrap="square" lIns="0" tIns="0" rIns="0" bIns="0" anchor="t" anchorCtr="0">
            <a:spAutoFit/>
          </a:bodyPr>
          <a:lstStyle/>
          <a:p>
            <a:pPr lvl="0" algn="ctr">
              <a:lnSpc>
                <a:spcPct val="120000"/>
              </a:lnSpc>
            </a:pPr>
            <a:r>
              <a:rPr lang="es-MX" sz="2800" dirty="0">
                <a:solidFill>
                  <a:srgbClr val="FFFFFF"/>
                </a:solidFill>
              </a:rPr>
              <a:t>El sistema de gestión de citas en tiempo real para el Centro de Salud Jorge Chávez se centra en optimizar la programación y administración de turnos, mejorando la experiencia del usuario. Utiliza una arquitectura modular y escalable que integra tecnologías como </a:t>
            </a:r>
            <a:r>
              <a:rPr lang="es-MX" sz="2800" dirty="0" err="1">
                <a:solidFill>
                  <a:srgbClr val="FFFFFF"/>
                </a:solidFill>
              </a:rPr>
              <a:t>Redis</a:t>
            </a:r>
            <a:r>
              <a:rPr lang="es-MX" sz="2800" dirty="0">
                <a:solidFill>
                  <a:srgbClr val="FFFFFF"/>
                </a:solidFill>
              </a:rPr>
              <a:t>, SQL Server, Angular, Python y </a:t>
            </a:r>
            <a:r>
              <a:rPr lang="es-MX" sz="2800" dirty="0" err="1">
                <a:solidFill>
                  <a:srgbClr val="FFFFFF"/>
                </a:solidFill>
              </a:rPr>
              <a:t>Flask</a:t>
            </a:r>
            <a:r>
              <a:rPr lang="es-MX" sz="2800" dirty="0">
                <a:solidFill>
                  <a:srgbClr val="FFFFFF"/>
                </a:solidFill>
              </a:rPr>
              <a:t>.</a:t>
            </a:r>
            <a:endParaRPr lang="es-MX"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grpSp>
        <p:nvGrpSpPr>
          <p:cNvPr id="448" name="Google Shape;448;p17"/>
          <p:cNvGrpSpPr/>
          <p:nvPr/>
        </p:nvGrpSpPr>
        <p:grpSpPr>
          <a:xfrm>
            <a:off x="424996" y="214211"/>
            <a:ext cx="6818662" cy="7015545"/>
            <a:chOff x="0" y="0"/>
            <a:chExt cx="9091550" cy="9354060"/>
          </a:xfrm>
        </p:grpSpPr>
        <p:cxnSp>
          <p:nvCxnSpPr>
            <p:cNvPr id="449" name="Google Shape;449;p17"/>
            <p:cNvCxnSpPr/>
            <p:nvPr/>
          </p:nvCxnSpPr>
          <p:spPr>
            <a:xfrm>
              <a:off x="245555" y="450470"/>
              <a:ext cx="0" cy="8656320"/>
            </a:xfrm>
            <a:prstGeom prst="straightConnector1">
              <a:avLst/>
            </a:prstGeom>
            <a:noFill/>
            <a:ln w="50800" cap="flat" cmpd="sng">
              <a:solidFill>
                <a:srgbClr val="FFFFFF"/>
              </a:solidFill>
              <a:prstDash val="solid"/>
              <a:round/>
              <a:headEnd type="none" w="sm" len="sm"/>
              <a:tailEnd type="none" w="sm" len="sm"/>
            </a:ln>
          </p:spPr>
        </p:cxnSp>
        <p:grpSp>
          <p:nvGrpSpPr>
            <p:cNvPr id="450" name="Google Shape;450;p17"/>
            <p:cNvGrpSpPr/>
            <p:nvPr/>
          </p:nvGrpSpPr>
          <p:grpSpPr>
            <a:xfrm>
              <a:off x="0" y="8903590"/>
              <a:ext cx="450470" cy="450470"/>
              <a:chOff x="0" y="0"/>
              <a:chExt cx="812800" cy="812800"/>
            </a:xfrm>
          </p:grpSpPr>
          <p:sp>
            <p:nvSpPr>
              <p:cNvPr id="451" name="Google Shape;45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53" name="Google Shape;453;p17"/>
            <p:cNvCxnSpPr/>
            <p:nvPr/>
          </p:nvCxnSpPr>
          <p:spPr>
            <a:xfrm rot="10800000">
              <a:off x="209995" y="270537"/>
              <a:ext cx="8656320" cy="0"/>
            </a:xfrm>
            <a:prstGeom prst="straightConnector1">
              <a:avLst/>
            </a:prstGeom>
            <a:noFill/>
            <a:ln w="50800" cap="flat" cmpd="sng">
              <a:solidFill>
                <a:srgbClr val="FFFFFF"/>
              </a:solidFill>
              <a:prstDash val="solid"/>
              <a:round/>
              <a:headEnd type="none" w="sm" len="sm"/>
              <a:tailEnd type="none" w="sm" len="sm"/>
            </a:ln>
          </p:spPr>
        </p:cxnSp>
        <p:grpSp>
          <p:nvGrpSpPr>
            <p:cNvPr id="454" name="Google Shape;454;p17"/>
            <p:cNvGrpSpPr/>
            <p:nvPr/>
          </p:nvGrpSpPr>
          <p:grpSpPr>
            <a:xfrm>
              <a:off x="15240" y="7178325"/>
              <a:ext cx="450470" cy="450470"/>
              <a:chOff x="0" y="0"/>
              <a:chExt cx="812800" cy="812800"/>
            </a:xfrm>
          </p:grpSpPr>
          <p:sp>
            <p:nvSpPr>
              <p:cNvPr id="455" name="Google Shape;45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7"/>
            <p:cNvGrpSpPr/>
            <p:nvPr/>
          </p:nvGrpSpPr>
          <p:grpSpPr>
            <a:xfrm>
              <a:off x="1941616" y="0"/>
              <a:ext cx="450470" cy="450470"/>
              <a:chOff x="0" y="0"/>
              <a:chExt cx="812800" cy="812800"/>
            </a:xfrm>
          </p:grpSpPr>
          <p:sp>
            <p:nvSpPr>
              <p:cNvPr id="458" name="Google Shape;45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0" name="Google Shape;460;p17"/>
            <p:cNvGrpSpPr/>
            <p:nvPr/>
          </p:nvGrpSpPr>
          <p:grpSpPr>
            <a:xfrm>
              <a:off x="8641080" y="70702"/>
              <a:ext cx="450470" cy="450470"/>
              <a:chOff x="0" y="0"/>
              <a:chExt cx="812800" cy="812800"/>
            </a:xfrm>
          </p:grpSpPr>
          <p:sp>
            <p:nvSpPr>
              <p:cNvPr id="461" name="Google Shape;46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3" name="Google Shape;463;p17"/>
            <p:cNvGrpSpPr/>
            <p:nvPr/>
          </p:nvGrpSpPr>
          <p:grpSpPr>
            <a:xfrm>
              <a:off x="45720" y="88912"/>
              <a:ext cx="450470" cy="450470"/>
              <a:chOff x="0" y="0"/>
              <a:chExt cx="812800" cy="812800"/>
            </a:xfrm>
          </p:grpSpPr>
          <p:sp>
            <p:nvSpPr>
              <p:cNvPr id="464" name="Google Shape;46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6" name="Google Shape;466;p17"/>
          <p:cNvSpPr/>
          <p:nvPr/>
        </p:nvSpPr>
        <p:spPr>
          <a:xfrm>
            <a:off x="1115368" y="3355327"/>
            <a:ext cx="1337279" cy="1337279"/>
          </a:xfrm>
          <a:custGeom>
            <a:avLst/>
            <a:gdLst/>
            <a:ahLst/>
            <a:cxnLst/>
            <a:rect l="l" t="t" r="r" b="b"/>
            <a:pathLst>
              <a:path w="1337279" h="1337279" extrusionOk="0">
                <a:moveTo>
                  <a:pt x="0" y="0"/>
                </a:moveTo>
                <a:lnTo>
                  <a:pt x="1337280" y="0"/>
                </a:lnTo>
                <a:lnTo>
                  <a:pt x="1337280" y="1337280"/>
                </a:lnTo>
                <a:lnTo>
                  <a:pt x="0" y="1337280"/>
                </a:lnTo>
                <a:lnTo>
                  <a:pt x="0" y="0"/>
                </a:lnTo>
                <a:close/>
              </a:path>
            </a:pathLst>
          </a:custGeom>
          <a:blipFill rotWithShape="1">
            <a:blip r:embed="rId4">
              <a:alphaModFix/>
            </a:blip>
            <a:stretch>
              <a:fillRect/>
            </a:stretch>
          </a:blipFill>
          <a:ln>
            <a:noFill/>
          </a:ln>
        </p:spPr>
      </p:sp>
      <p:sp>
        <p:nvSpPr>
          <p:cNvPr id="467" name="Google Shape;467;p17"/>
          <p:cNvSpPr txBox="1"/>
          <p:nvPr/>
        </p:nvSpPr>
        <p:spPr>
          <a:xfrm>
            <a:off x="2397710" y="3300990"/>
            <a:ext cx="3870752" cy="1292662"/>
          </a:xfrm>
          <a:prstGeom prst="rect">
            <a:avLst/>
          </a:prstGeom>
          <a:noFill/>
          <a:ln>
            <a:noFill/>
          </a:ln>
        </p:spPr>
        <p:txBody>
          <a:bodyPr spcFirstLastPara="1" wrap="square" lIns="0" tIns="0" rIns="0" bIns="0" anchor="t" anchorCtr="0">
            <a:spAutoFit/>
          </a:bodyPr>
          <a:lstStyle/>
          <a:p>
            <a:pPr lvl="0">
              <a:lnSpc>
                <a:spcPct val="120000"/>
              </a:lnSpc>
            </a:pPr>
            <a:r>
              <a:rPr lang="en-US" sz="3500" b="1" dirty="0" err="1" smtClean="0">
                <a:solidFill>
                  <a:srgbClr val="FFFFFF"/>
                </a:solidFill>
                <a:latin typeface="Ubuntu"/>
                <a:ea typeface="Ubuntu"/>
                <a:cs typeface="Ubuntu"/>
                <a:sym typeface="Ubuntu"/>
              </a:rPr>
              <a:t>Gestión</a:t>
            </a:r>
            <a:r>
              <a:rPr lang="en-US" sz="3500" b="1" dirty="0" smtClean="0">
                <a:solidFill>
                  <a:srgbClr val="FFFFFF"/>
                </a:solidFill>
                <a:latin typeface="Ubuntu"/>
                <a:ea typeface="Ubuntu"/>
                <a:cs typeface="Ubuntu"/>
                <a:sym typeface="Ubuntu"/>
              </a:rPr>
              <a:t> de </a:t>
            </a:r>
            <a:r>
              <a:rPr lang="en-US" sz="3500" b="1" dirty="0" err="1" smtClean="0">
                <a:solidFill>
                  <a:srgbClr val="FFFFFF"/>
                </a:solidFill>
                <a:latin typeface="Ubuntu"/>
                <a:ea typeface="Ubuntu"/>
                <a:cs typeface="Ubuntu"/>
                <a:sym typeface="Ubuntu"/>
              </a:rPr>
              <a:t>Datos</a:t>
            </a:r>
            <a:r>
              <a:rPr lang="en-US" sz="3500" b="1" dirty="0" smtClean="0">
                <a:solidFill>
                  <a:srgbClr val="FFFFFF"/>
                </a:solidFill>
                <a:latin typeface="Ubuntu"/>
                <a:ea typeface="Ubuntu"/>
                <a:cs typeface="Ubuntu"/>
                <a:sym typeface="Ubuntu"/>
              </a:rPr>
              <a:t> </a:t>
            </a:r>
            <a:r>
              <a:rPr lang="en-US" sz="3500" b="1" dirty="0" err="1" smtClean="0">
                <a:solidFill>
                  <a:srgbClr val="FFFFFF"/>
                </a:solidFill>
                <a:latin typeface="Ubuntu"/>
                <a:ea typeface="Ubuntu"/>
                <a:cs typeface="Ubuntu"/>
                <a:sym typeface="Ubuntu"/>
              </a:rPr>
              <a:t>Paramétricos</a:t>
            </a:r>
            <a:endParaRPr dirty="0"/>
          </a:p>
        </p:txBody>
      </p:sp>
      <p:sp>
        <p:nvSpPr>
          <p:cNvPr id="469" name="Google Shape;469;p17"/>
          <p:cNvSpPr/>
          <p:nvPr/>
        </p:nvSpPr>
        <p:spPr>
          <a:xfrm>
            <a:off x="6769757" y="4552822"/>
            <a:ext cx="1337279" cy="1337279"/>
          </a:xfrm>
          <a:custGeom>
            <a:avLst/>
            <a:gdLst/>
            <a:ahLst/>
            <a:cxnLst/>
            <a:rect l="l" t="t" r="r" b="b"/>
            <a:pathLst>
              <a:path w="1337279" h="1337279" extrusionOk="0">
                <a:moveTo>
                  <a:pt x="0" y="0"/>
                </a:moveTo>
                <a:lnTo>
                  <a:pt x="1337279" y="0"/>
                </a:lnTo>
                <a:lnTo>
                  <a:pt x="1337279" y="1337280"/>
                </a:lnTo>
                <a:lnTo>
                  <a:pt x="0" y="1337280"/>
                </a:lnTo>
                <a:lnTo>
                  <a:pt x="0" y="0"/>
                </a:lnTo>
                <a:close/>
              </a:path>
            </a:pathLst>
          </a:custGeom>
          <a:blipFill rotWithShape="1">
            <a:blip r:embed="rId4">
              <a:alphaModFix/>
            </a:blip>
            <a:stretch>
              <a:fillRect/>
            </a:stretch>
          </a:blipFill>
          <a:ln>
            <a:noFill/>
          </a:ln>
        </p:spPr>
      </p:sp>
      <p:sp>
        <p:nvSpPr>
          <p:cNvPr id="470" name="Google Shape;470;p17"/>
          <p:cNvSpPr/>
          <p:nvPr/>
        </p:nvSpPr>
        <p:spPr>
          <a:xfrm>
            <a:off x="6799869" y="7394433"/>
            <a:ext cx="1337279" cy="1337279"/>
          </a:xfrm>
          <a:custGeom>
            <a:avLst/>
            <a:gdLst/>
            <a:ahLst/>
            <a:cxnLst/>
            <a:rect l="l" t="t" r="r" b="b"/>
            <a:pathLst>
              <a:path w="1337279" h="1337279" extrusionOk="0">
                <a:moveTo>
                  <a:pt x="0" y="0"/>
                </a:moveTo>
                <a:lnTo>
                  <a:pt x="1337279" y="0"/>
                </a:lnTo>
                <a:lnTo>
                  <a:pt x="1337279" y="1337280"/>
                </a:lnTo>
                <a:lnTo>
                  <a:pt x="0" y="1337280"/>
                </a:lnTo>
                <a:lnTo>
                  <a:pt x="0" y="0"/>
                </a:lnTo>
                <a:close/>
              </a:path>
            </a:pathLst>
          </a:custGeom>
          <a:blipFill rotWithShape="1">
            <a:blip r:embed="rId4">
              <a:alphaModFix/>
            </a:blip>
            <a:stretch>
              <a:fillRect/>
            </a:stretch>
          </a:blipFill>
          <a:ln>
            <a:noFill/>
          </a:ln>
        </p:spPr>
      </p:sp>
      <p:sp>
        <p:nvSpPr>
          <p:cNvPr id="471" name="Google Shape;471;p17"/>
          <p:cNvSpPr/>
          <p:nvPr/>
        </p:nvSpPr>
        <p:spPr>
          <a:xfrm>
            <a:off x="1169053" y="6560961"/>
            <a:ext cx="1337279" cy="1337279"/>
          </a:xfrm>
          <a:custGeom>
            <a:avLst/>
            <a:gdLst/>
            <a:ahLst/>
            <a:cxnLst/>
            <a:rect l="l" t="t" r="r" b="b"/>
            <a:pathLst>
              <a:path w="1337279" h="1337279" extrusionOk="0">
                <a:moveTo>
                  <a:pt x="0" y="0"/>
                </a:moveTo>
                <a:lnTo>
                  <a:pt x="1337280" y="0"/>
                </a:lnTo>
                <a:lnTo>
                  <a:pt x="1337280" y="1337279"/>
                </a:lnTo>
                <a:lnTo>
                  <a:pt x="0" y="1337279"/>
                </a:lnTo>
                <a:lnTo>
                  <a:pt x="0" y="0"/>
                </a:lnTo>
                <a:close/>
              </a:path>
            </a:pathLst>
          </a:custGeom>
          <a:blipFill rotWithShape="1">
            <a:blip r:embed="rId4">
              <a:alphaModFix/>
            </a:blip>
            <a:stretch>
              <a:fillRect/>
            </a:stretch>
          </a:blipFill>
          <a:ln>
            <a:noFill/>
          </a:ln>
        </p:spPr>
      </p:sp>
      <p:sp>
        <p:nvSpPr>
          <p:cNvPr id="472" name="Google Shape;472;p17"/>
          <p:cNvSpPr txBox="1"/>
          <p:nvPr/>
        </p:nvSpPr>
        <p:spPr>
          <a:xfrm>
            <a:off x="1362283" y="900364"/>
            <a:ext cx="10780932" cy="151426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200" b="0" i="0" u="none" strike="noStrike" cap="none" dirty="0" err="1" smtClean="0">
                <a:solidFill>
                  <a:srgbClr val="FFFFFF"/>
                </a:solidFill>
                <a:latin typeface="Cuprum"/>
                <a:ea typeface="Cuprum"/>
                <a:cs typeface="Cuprum"/>
                <a:sym typeface="Cuprum"/>
              </a:rPr>
              <a:t>Principales</a:t>
            </a:r>
            <a:r>
              <a:rPr lang="en-US" sz="8200" b="0" i="0" u="none" strike="noStrike" cap="none" dirty="0" smtClean="0">
                <a:solidFill>
                  <a:srgbClr val="FFFFFF"/>
                </a:solidFill>
                <a:latin typeface="Cuprum"/>
                <a:ea typeface="Cuprum"/>
                <a:cs typeface="Cuprum"/>
                <a:sym typeface="Cuprum"/>
              </a:rPr>
              <a:t> </a:t>
            </a:r>
            <a:r>
              <a:rPr lang="en-US" sz="8200" b="0" i="0" u="none" strike="noStrike" cap="none" dirty="0" err="1" smtClean="0">
                <a:solidFill>
                  <a:srgbClr val="FFFFFF"/>
                </a:solidFill>
                <a:latin typeface="Cuprum"/>
                <a:ea typeface="Cuprum"/>
                <a:cs typeface="Cuprum"/>
                <a:sym typeface="Cuprum"/>
              </a:rPr>
              <a:t>funcionalidades</a:t>
            </a:r>
            <a:endParaRPr dirty="0"/>
          </a:p>
        </p:txBody>
      </p:sp>
      <p:cxnSp>
        <p:nvCxnSpPr>
          <p:cNvPr id="473" name="Google Shape;473;p17"/>
          <p:cNvCxnSpPr/>
          <p:nvPr/>
        </p:nvCxnSpPr>
        <p:spPr>
          <a:xfrm rot="10800000" flipH="1">
            <a:off x="4671893" y="9572414"/>
            <a:ext cx="6433796" cy="37972"/>
          </a:xfrm>
          <a:prstGeom prst="straightConnector1">
            <a:avLst/>
          </a:prstGeom>
          <a:noFill/>
          <a:ln w="38100" cap="flat" cmpd="sng">
            <a:solidFill>
              <a:srgbClr val="FFFFFF"/>
            </a:solidFill>
            <a:prstDash val="solid"/>
            <a:round/>
            <a:headEnd type="none" w="sm" len="sm"/>
            <a:tailEnd type="none" w="sm" len="sm"/>
          </a:ln>
        </p:spPr>
      </p:cxnSp>
      <p:grpSp>
        <p:nvGrpSpPr>
          <p:cNvPr id="474" name="Google Shape;474;p17"/>
          <p:cNvGrpSpPr/>
          <p:nvPr/>
        </p:nvGrpSpPr>
        <p:grpSpPr>
          <a:xfrm rot="10800000">
            <a:off x="9345915" y="9403488"/>
            <a:ext cx="337852" cy="337852"/>
            <a:chOff x="0" y="0"/>
            <a:chExt cx="812800" cy="812800"/>
          </a:xfrm>
        </p:grpSpPr>
        <p:sp>
          <p:nvSpPr>
            <p:cNvPr id="475" name="Google Shape;47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7" name="Google Shape;477;p17"/>
          <p:cNvGrpSpPr/>
          <p:nvPr/>
        </p:nvGrpSpPr>
        <p:grpSpPr>
          <a:xfrm rot="10800000">
            <a:off x="4321316" y="9403488"/>
            <a:ext cx="337852" cy="337852"/>
            <a:chOff x="0" y="0"/>
            <a:chExt cx="812800" cy="812800"/>
          </a:xfrm>
        </p:grpSpPr>
        <p:sp>
          <p:nvSpPr>
            <p:cNvPr id="478" name="Google Shape;478;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17"/>
          <p:cNvGrpSpPr/>
          <p:nvPr/>
        </p:nvGrpSpPr>
        <p:grpSpPr>
          <a:xfrm rot="10800000">
            <a:off x="10767836" y="9403488"/>
            <a:ext cx="337852" cy="337852"/>
            <a:chOff x="0" y="0"/>
            <a:chExt cx="812800" cy="812800"/>
          </a:xfrm>
        </p:grpSpPr>
        <p:sp>
          <p:nvSpPr>
            <p:cNvPr id="481" name="Google Shape;481;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3" name="Google Shape;483;p17"/>
          <p:cNvSpPr txBox="1"/>
          <p:nvPr/>
        </p:nvSpPr>
        <p:spPr>
          <a:xfrm>
            <a:off x="8180071" y="4466424"/>
            <a:ext cx="3371974" cy="1292662"/>
          </a:xfrm>
          <a:prstGeom prst="rect">
            <a:avLst/>
          </a:prstGeom>
          <a:noFill/>
          <a:ln>
            <a:noFill/>
          </a:ln>
        </p:spPr>
        <p:txBody>
          <a:bodyPr spcFirstLastPara="1" wrap="square" lIns="0" tIns="0" rIns="0" bIns="0" anchor="t" anchorCtr="0">
            <a:spAutoFit/>
          </a:bodyPr>
          <a:lstStyle/>
          <a:p>
            <a:pPr lvl="0">
              <a:lnSpc>
                <a:spcPct val="120000"/>
              </a:lnSpc>
            </a:pPr>
            <a:r>
              <a:rPr lang="en-US" sz="3500" b="1" dirty="0" err="1">
                <a:solidFill>
                  <a:srgbClr val="FFFFFF"/>
                </a:solidFill>
                <a:latin typeface="Ubuntu"/>
                <a:ea typeface="Ubuntu"/>
                <a:cs typeface="Ubuntu"/>
                <a:sym typeface="Ubuntu"/>
              </a:rPr>
              <a:t>Manejo</a:t>
            </a:r>
            <a:r>
              <a:rPr lang="en-US" sz="3500" b="1" dirty="0">
                <a:solidFill>
                  <a:srgbClr val="FFFFFF"/>
                </a:solidFill>
                <a:latin typeface="Ubuntu"/>
                <a:ea typeface="Ubuntu"/>
                <a:cs typeface="Ubuntu"/>
                <a:sym typeface="Ubuntu"/>
              </a:rPr>
              <a:t> de </a:t>
            </a:r>
            <a:r>
              <a:rPr lang="en-US" sz="3500" b="1" dirty="0" err="1">
                <a:solidFill>
                  <a:srgbClr val="FFFFFF"/>
                </a:solidFill>
                <a:latin typeface="Ubuntu"/>
                <a:ea typeface="Ubuntu"/>
                <a:cs typeface="Ubuntu"/>
                <a:sym typeface="Ubuntu"/>
              </a:rPr>
              <a:t>Concurrencia</a:t>
            </a:r>
            <a:endParaRPr dirty="0"/>
          </a:p>
        </p:txBody>
      </p:sp>
      <p:sp>
        <p:nvSpPr>
          <p:cNvPr id="484" name="Google Shape;484;p17"/>
          <p:cNvSpPr txBox="1"/>
          <p:nvPr/>
        </p:nvSpPr>
        <p:spPr>
          <a:xfrm>
            <a:off x="2525383" y="6751864"/>
            <a:ext cx="3870752" cy="1292662"/>
          </a:xfrm>
          <a:prstGeom prst="rect">
            <a:avLst/>
          </a:prstGeom>
          <a:noFill/>
          <a:ln>
            <a:noFill/>
          </a:ln>
        </p:spPr>
        <p:txBody>
          <a:bodyPr spcFirstLastPara="1" wrap="square" lIns="0" tIns="0" rIns="0" bIns="0" anchor="t" anchorCtr="0">
            <a:spAutoFit/>
          </a:bodyPr>
          <a:lstStyle/>
          <a:p>
            <a:pPr lvl="0">
              <a:lnSpc>
                <a:spcPct val="120000"/>
              </a:lnSpc>
            </a:pPr>
            <a:r>
              <a:rPr lang="en-US" sz="3500" b="1" dirty="0" err="1">
                <a:solidFill>
                  <a:srgbClr val="FFFFFF"/>
                </a:solidFill>
                <a:latin typeface="Ubuntu"/>
                <a:ea typeface="Ubuntu"/>
                <a:cs typeface="Ubuntu"/>
                <a:sym typeface="Ubuntu"/>
              </a:rPr>
              <a:t>Sincronización</a:t>
            </a:r>
            <a:r>
              <a:rPr lang="en-US" sz="3500" b="1" dirty="0">
                <a:solidFill>
                  <a:srgbClr val="FFFFFF"/>
                </a:solidFill>
                <a:latin typeface="Ubuntu"/>
                <a:ea typeface="Ubuntu"/>
                <a:cs typeface="Ubuntu"/>
                <a:sym typeface="Ubuntu"/>
              </a:rPr>
              <a:t> </a:t>
            </a:r>
            <a:r>
              <a:rPr lang="en-US" sz="3500" b="1" dirty="0" err="1">
                <a:solidFill>
                  <a:srgbClr val="FFFFFF"/>
                </a:solidFill>
                <a:latin typeface="Ubuntu"/>
                <a:ea typeface="Ubuntu"/>
                <a:cs typeface="Ubuntu"/>
                <a:sym typeface="Ubuntu"/>
              </a:rPr>
              <a:t>en</a:t>
            </a:r>
            <a:r>
              <a:rPr lang="en-US" sz="3500" b="1" dirty="0">
                <a:solidFill>
                  <a:srgbClr val="FFFFFF"/>
                </a:solidFill>
                <a:latin typeface="Ubuntu"/>
                <a:ea typeface="Ubuntu"/>
                <a:cs typeface="Ubuntu"/>
                <a:sym typeface="Ubuntu"/>
              </a:rPr>
              <a:t> </a:t>
            </a:r>
            <a:r>
              <a:rPr lang="en-US" sz="3500" b="1" dirty="0" err="1">
                <a:solidFill>
                  <a:srgbClr val="FFFFFF"/>
                </a:solidFill>
                <a:latin typeface="Ubuntu"/>
                <a:ea typeface="Ubuntu"/>
                <a:cs typeface="Ubuntu"/>
                <a:sym typeface="Ubuntu"/>
              </a:rPr>
              <a:t>Tiempo</a:t>
            </a:r>
            <a:r>
              <a:rPr lang="en-US" sz="3500" b="1" dirty="0">
                <a:solidFill>
                  <a:srgbClr val="FFFFFF"/>
                </a:solidFill>
                <a:latin typeface="Ubuntu"/>
                <a:ea typeface="Ubuntu"/>
                <a:cs typeface="Ubuntu"/>
                <a:sym typeface="Ubuntu"/>
              </a:rPr>
              <a:t> Real</a:t>
            </a:r>
            <a:endParaRPr dirty="0"/>
          </a:p>
        </p:txBody>
      </p:sp>
      <p:sp>
        <p:nvSpPr>
          <p:cNvPr id="485" name="Google Shape;485;p17"/>
          <p:cNvSpPr txBox="1"/>
          <p:nvPr/>
        </p:nvSpPr>
        <p:spPr>
          <a:xfrm>
            <a:off x="8247377" y="7509070"/>
            <a:ext cx="4032753" cy="1292662"/>
          </a:xfrm>
          <a:prstGeom prst="rect">
            <a:avLst/>
          </a:prstGeom>
          <a:noFill/>
          <a:ln>
            <a:noFill/>
          </a:ln>
        </p:spPr>
        <p:txBody>
          <a:bodyPr spcFirstLastPara="1" wrap="square" lIns="0" tIns="0" rIns="0" bIns="0" anchor="t" anchorCtr="0">
            <a:spAutoFit/>
          </a:bodyPr>
          <a:lstStyle/>
          <a:p>
            <a:pPr lvl="0">
              <a:lnSpc>
                <a:spcPct val="120000"/>
              </a:lnSpc>
            </a:pPr>
            <a:r>
              <a:rPr lang="en-US" sz="3500" b="1" dirty="0" err="1">
                <a:solidFill>
                  <a:srgbClr val="FFFFFF"/>
                </a:solidFill>
                <a:latin typeface="Ubuntu"/>
                <a:ea typeface="Ubuntu"/>
                <a:cs typeface="Ubuntu"/>
                <a:sym typeface="Ubuntu"/>
              </a:rPr>
              <a:t>Arquitectura</a:t>
            </a:r>
            <a:r>
              <a:rPr lang="en-US" sz="3500" b="1" dirty="0">
                <a:solidFill>
                  <a:srgbClr val="FFFFFF"/>
                </a:solidFill>
                <a:latin typeface="Ubuntu"/>
                <a:ea typeface="Ubuntu"/>
                <a:cs typeface="Ubuntu"/>
                <a:sym typeface="Ubuntu"/>
              </a:rPr>
              <a:t> del Sistema</a:t>
            </a:r>
            <a:endParaRPr dirty="0"/>
          </a:p>
        </p:txBody>
      </p:sp>
      <p:pic>
        <p:nvPicPr>
          <p:cNvPr id="489" name="Google Shape;489;p17"/>
          <p:cNvPicPr preferRelativeResize="0"/>
          <p:nvPr/>
        </p:nvPicPr>
        <p:blipFill rotWithShape="1">
          <a:blip r:embed="rId5">
            <a:alphaModFix/>
          </a:blip>
          <a:srcRect r="46575"/>
          <a:stretch/>
        </p:blipFill>
        <p:spPr>
          <a:xfrm>
            <a:off x="13608548" y="0"/>
            <a:ext cx="6263501" cy="10286998"/>
          </a:xfrm>
          <a:prstGeom prst="rect">
            <a:avLst/>
          </a:prstGeom>
          <a:noFill/>
          <a:ln>
            <a:noFill/>
          </a:ln>
        </p:spPr>
      </p:pic>
      <p:sp>
        <p:nvSpPr>
          <p:cNvPr id="490" name="Google Shape;490;p17"/>
          <p:cNvSpPr/>
          <p:nvPr/>
        </p:nvSpPr>
        <p:spPr>
          <a:xfrm>
            <a:off x="10174324" y="-427626"/>
            <a:ext cx="7027358" cy="11142251"/>
          </a:xfrm>
          <a:custGeom>
            <a:avLst/>
            <a:gdLst/>
            <a:ahLst/>
            <a:cxnLst/>
            <a:rect l="l" t="t" r="r" b="b"/>
            <a:pathLst>
              <a:path w="7027358" h="11142251" extrusionOk="0">
                <a:moveTo>
                  <a:pt x="0" y="0"/>
                </a:moveTo>
                <a:lnTo>
                  <a:pt x="7027358" y="0"/>
                </a:lnTo>
                <a:lnTo>
                  <a:pt x="7027358" y="11142252"/>
                </a:lnTo>
                <a:lnTo>
                  <a:pt x="0" y="11142252"/>
                </a:lnTo>
                <a:lnTo>
                  <a:pt x="0" y="0"/>
                </a:lnTo>
                <a:close/>
              </a:path>
            </a:pathLst>
          </a:custGeom>
          <a:blipFill rotWithShape="1">
            <a:blip r:embed="rId6">
              <a:alphaModFix/>
            </a:blip>
            <a:stretch>
              <a:fillRect l="-138731" b="-503"/>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75855" b="-75855"/>
            </a:stretch>
          </a:blipFill>
          <a:ln>
            <a:noFill/>
          </a:ln>
        </p:spPr>
      </p:sp>
      <p:cxnSp>
        <p:nvCxnSpPr>
          <p:cNvPr id="653" name="Google Shape;653;p22"/>
          <p:cNvCxnSpPr/>
          <p:nvPr/>
        </p:nvCxnSpPr>
        <p:spPr>
          <a:xfrm>
            <a:off x="441436" y="3221745"/>
            <a:ext cx="0" cy="6492240"/>
          </a:xfrm>
          <a:prstGeom prst="straightConnector1">
            <a:avLst/>
          </a:prstGeom>
          <a:noFill/>
          <a:ln w="57150" cap="flat" cmpd="sng">
            <a:solidFill>
              <a:srgbClr val="5271FF"/>
            </a:solidFill>
            <a:prstDash val="solid"/>
            <a:round/>
            <a:headEnd type="none" w="sm" len="sm"/>
            <a:tailEnd type="none" w="sm" len="sm"/>
          </a:ln>
        </p:spPr>
      </p:cxnSp>
      <p:grpSp>
        <p:nvGrpSpPr>
          <p:cNvPr id="654" name="Google Shape;654;p22"/>
          <p:cNvGrpSpPr/>
          <p:nvPr/>
        </p:nvGrpSpPr>
        <p:grpSpPr>
          <a:xfrm>
            <a:off x="257270" y="9561585"/>
            <a:ext cx="337852" cy="337852"/>
            <a:chOff x="0" y="0"/>
            <a:chExt cx="812800" cy="812800"/>
          </a:xfrm>
        </p:grpSpPr>
        <p:sp>
          <p:nvSpPr>
            <p:cNvPr id="655" name="Google Shape;65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7" name="Google Shape;657;p22"/>
          <p:cNvGrpSpPr/>
          <p:nvPr/>
        </p:nvGrpSpPr>
        <p:grpSpPr>
          <a:xfrm>
            <a:off x="268700" y="8267636"/>
            <a:ext cx="337852" cy="337852"/>
            <a:chOff x="0" y="0"/>
            <a:chExt cx="812800" cy="812800"/>
          </a:xfrm>
        </p:grpSpPr>
        <p:sp>
          <p:nvSpPr>
            <p:cNvPr id="658" name="Google Shape;658;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0" name="Google Shape;660;p22"/>
          <p:cNvGrpSpPr/>
          <p:nvPr/>
        </p:nvGrpSpPr>
        <p:grpSpPr>
          <a:xfrm>
            <a:off x="272510" y="2950576"/>
            <a:ext cx="337852" cy="337852"/>
            <a:chOff x="0" y="0"/>
            <a:chExt cx="812800" cy="812800"/>
          </a:xfrm>
        </p:grpSpPr>
        <p:sp>
          <p:nvSpPr>
            <p:cNvPr id="661" name="Google Shape;66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63" name="Google Shape;663;p22"/>
          <p:cNvCxnSpPr/>
          <p:nvPr/>
        </p:nvCxnSpPr>
        <p:spPr>
          <a:xfrm rot="10800000">
            <a:off x="437626" y="9783778"/>
            <a:ext cx="6492240" cy="0"/>
          </a:xfrm>
          <a:prstGeom prst="straightConnector1">
            <a:avLst/>
          </a:prstGeom>
          <a:noFill/>
          <a:ln w="57150" cap="flat" cmpd="sng">
            <a:solidFill>
              <a:srgbClr val="5271FF"/>
            </a:solidFill>
            <a:prstDash val="solid"/>
            <a:round/>
            <a:headEnd type="none" w="sm" len="sm"/>
            <a:tailEnd type="none" w="sm" len="sm"/>
          </a:ln>
        </p:spPr>
      </p:cxnSp>
      <p:grpSp>
        <p:nvGrpSpPr>
          <p:cNvPr id="664" name="Google Shape;664;p22"/>
          <p:cNvGrpSpPr/>
          <p:nvPr/>
        </p:nvGrpSpPr>
        <p:grpSpPr>
          <a:xfrm>
            <a:off x="6760940" y="9629140"/>
            <a:ext cx="337852" cy="337852"/>
            <a:chOff x="0" y="0"/>
            <a:chExt cx="812800" cy="812800"/>
          </a:xfrm>
        </p:grpSpPr>
        <p:sp>
          <p:nvSpPr>
            <p:cNvPr id="665" name="Google Shape;665;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22"/>
          <p:cNvGrpSpPr/>
          <p:nvPr/>
        </p:nvGrpSpPr>
        <p:grpSpPr>
          <a:xfrm>
            <a:off x="1926753" y="3185152"/>
            <a:ext cx="1762592" cy="1865869"/>
            <a:chOff x="0" y="-137703"/>
            <a:chExt cx="2350123" cy="2487826"/>
          </a:xfrm>
        </p:grpSpPr>
        <p:grpSp>
          <p:nvGrpSpPr>
            <p:cNvPr id="668" name="Google Shape;668;p22"/>
            <p:cNvGrpSpPr/>
            <p:nvPr/>
          </p:nvGrpSpPr>
          <p:grpSpPr>
            <a:xfrm>
              <a:off x="0" y="-137703"/>
              <a:ext cx="2350123" cy="2487826"/>
              <a:chOff x="0" y="-47625"/>
              <a:chExt cx="812800" cy="860425"/>
            </a:xfrm>
          </p:grpSpPr>
          <p:sp>
            <p:nvSpPr>
              <p:cNvPr id="669" name="Google Shape;669;p22"/>
              <p:cNvSpPr/>
              <p:nvPr/>
            </p:nvSpPr>
            <p:spPr>
              <a:xfrm>
                <a:off x="0" y="0"/>
                <a:ext cx="812800" cy="812800"/>
              </a:xfrm>
              <a:custGeom>
                <a:avLst/>
                <a:gdLst/>
                <a:ahLst/>
                <a:cxnLst/>
                <a:rect l="l" t="t" r="r" b="b"/>
                <a:pathLst>
                  <a:path w="812800" h="812800" extrusionOk="0">
                    <a:moveTo>
                      <a:pt x="196678" y="0"/>
                    </a:moveTo>
                    <a:lnTo>
                      <a:pt x="616122" y="0"/>
                    </a:lnTo>
                    <a:cubicBezTo>
                      <a:pt x="668284" y="0"/>
                      <a:pt x="718310" y="20721"/>
                      <a:pt x="755194" y="57606"/>
                    </a:cubicBezTo>
                    <a:cubicBezTo>
                      <a:pt x="792079" y="94490"/>
                      <a:pt x="812800" y="144516"/>
                      <a:pt x="812800" y="196678"/>
                    </a:cubicBezTo>
                    <a:lnTo>
                      <a:pt x="812800" y="616122"/>
                    </a:lnTo>
                    <a:cubicBezTo>
                      <a:pt x="812800" y="668284"/>
                      <a:pt x="792079" y="718310"/>
                      <a:pt x="755194" y="755194"/>
                    </a:cubicBezTo>
                    <a:cubicBezTo>
                      <a:pt x="718310" y="792079"/>
                      <a:pt x="668284" y="812800"/>
                      <a:pt x="616122" y="812800"/>
                    </a:cubicBezTo>
                    <a:lnTo>
                      <a:pt x="196678" y="812800"/>
                    </a:lnTo>
                    <a:cubicBezTo>
                      <a:pt x="144516" y="812800"/>
                      <a:pt x="94490" y="792079"/>
                      <a:pt x="57606" y="755194"/>
                    </a:cubicBezTo>
                    <a:cubicBezTo>
                      <a:pt x="20721" y="718310"/>
                      <a:pt x="0" y="668284"/>
                      <a:pt x="0" y="616122"/>
                    </a:cubicBezTo>
                    <a:lnTo>
                      <a:pt x="0" y="196678"/>
                    </a:lnTo>
                    <a:cubicBezTo>
                      <a:pt x="0" y="144516"/>
                      <a:pt x="20721" y="94490"/>
                      <a:pt x="57606" y="57606"/>
                    </a:cubicBezTo>
                    <a:cubicBezTo>
                      <a:pt x="94490" y="20721"/>
                      <a:pt x="144516" y="0"/>
                      <a:pt x="196678"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1" name="Google Shape;671;p22"/>
            <p:cNvSpPr txBox="1"/>
            <p:nvPr/>
          </p:nvSpPr>
          <p:spPr>
            <a:xfrm>
              <a:off x="866542" y="105766"/>
              <a:ext cx="617038" cy="1957615"/>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8779" b="0" i="0" u="none" strike="noStrike" cap="none" dirty="0">
                  <a:solidFill>
                    <a:srgbClr val="FFFFFF"/>
                  </a:solidFill>
                  <a:latin typeface="Cuprum"/>
                  <a:ea typeface="Cuprum"/>
                  <a:cs typeface="Cuprum"/>
                  <a:sym typeface="Cuprum"/>
                </a:rPr>
                <a:t>3</a:t>
              </a:r>
              <a:endParaRPr dirty="0"/>
            </a:p>
          </p:txBody>
        </p:sp>
      </p:grpSp>
      <p:sp>
        <p:nvSpPr>
          <p:cNvPr id="672" name="Google Shape;672;p22"/>
          <p:cNvSpPr txBox="1"/>
          <p:nvPr/>
        </p:nvSpPr>
        <p:spPr>
          <a:xfrm>
            <a:off x="4217052" y="3278904"/>
            <a:ext cx="6338009" cy="3323987"/>
          </a:xfrm>
          <a:prstGeom prst="rect">
            <a:avLst/>
          </a:prstGeom>
          <a:noFill/>
          <a:ln>
            <a:noFill/>
          </a:ln>
        </p:spPr>
        <p:txBody>
          <a:bodyPr spcFirstLastPara="1" wrap="square" lIns="0" tIns="0" rIns="0" bIns="0" anchor="t" anchorCtr="0">
            <a:spAutoFit/>
          </a:bodyPr>
          <a:lstStyle/>
          <a:p>
            <a:pPr lvl="0" algn="ctr">
              <a:lnSpc>
                <a:spcPct val="120000"/>
              </a:lnSpc>
            </a:pPr>
            <a:r>
              <a:rPr lang="es-MX" sz="8800" dirty="0" smtClean="0">
                <a:solidFill>
                  <a:srgbClr val="FFFFFF"/>
                </a:solidFill>
                <a:latin typeface="Cuprum"/>
                <a:ea typeface="Cuprum"/>
                <a:cs typeface="Cuprum"/>
                <a:sym typeface="Cuprum"/>
              </a:rPr>
              <a:t>Aplicación de la solución</a:t>
            </a:r>
            <a:endParaRPr lang="es-MX" sz="1200" dirty="0"/>
          </a:p>
        </p:txBody>
      </p:sp>
      <p:cxnSp>
        <p:nvCxnSpPr>
          <p:cNvPr id="674" name="Google Shape;674;p22"/>
          <p:cNvCxnSpPr/>
          <p:nvPr/>
        </p:nvCxnSpPr>
        <p:spPr>
          <a:xfrm rot="10800000">
            <a:off x="3661349" y="790322"/>
            <a:ext cx="10965303" cy="5859"/>
          </a:xfrm>
          <a:prstGeom prst="straightConnector1">
            <a:avLst/>
          </a:prstGeom>
          <a:noFill/>
          <a:ln w="57150" cap="flat" cmpd="sng">
            <a:solidFill>
              <a:srgbClr val="5271FF"/>
            </a:solidFill>
            <a:prstDash val="solid"/>
            <a:round/>
            <a:headEnd type="none" w="sm" len="sm"/>
            <a:tailEnd type="none" w="sm" len="sm"/>
          </a:ln>
        </p:spPr>
      </p:cxnSp>
      <p:grpSp>
        <p:nvGrpSpPr>
          <p:cNvPr id="675" name="Google Shape;675;p22"/>
          <p:cNvGrpSpPr/>
          <p:nvPr/>
        </p:nvGrpSpPr>
        <p:grpSpPr>
          <a:xfrm rot="5400000">
            <a:off x="9102756" y="580346"/>
            <a:ext cx="351065" cy="351065"/>
            <a:chOff x="0" y="0"/>
            <a:chExt cx="812800" cy="812800"/>
          </a:xfrm>
        </p:grpSpPr>
        <p:sp>
          <p:nvSpPr>
            <p:cNvPr id="676" name="Google Shape;67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8" name="Google Shape;678;p22"/>
          <p:cNvGrpSpPr/>
          <p:nvPr/>
        </p:nvGrpSpPr>
        <p:grpSpPr>
          <a:xfrm rot="5400000">
            <a:off x="3494579" y="589134"/>
            <a:ext cx="333489" cy="333489"/>
            <a:chOff x="0" y="0"/>
            <a:chExt cx="812800" cy="812800"/>
          </a:xfrm>
        </p:grpSpPr>
        <p:sp>
          <p:nvSpPr>
            <p:cNvPr id="679" name="Google Shape;679;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1" name="Google Shape;681;p22"/>
          <p:cNvGrpSpPr/>
          <p:nvPr/>
        </p:nvGrpSpPr>
        <p:grpSpPr>
          <a:xfrm rot="10800000">
            <a:off x="14459932" y="589134"/>
            <a:ext cx="333489" cy="333489"/>
            <a:chOff x="0" y="0"/>
            <a:chExt cx="812800" cy="812800"/>
          </a:xfrm>
        </p:grpSpPr>
        <p:sp>
          <p:nvSpPr>
            <p:cNvPr id="682" name="Google Shape;6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txBox="1"/>
            <p:nvPr/>
          </p:nvSpPr>
          <p:spPr>
            <a:xfrm>
              <a:off x="76200" y="28575"/>
              <a:ext cx="660400" cy="708025"/>
            </a:xfrm>
            <a:prstGeom prst="rect">
              <a:avLst/>
            </a:prstGeom>
            <a:noFill/>
            <a:ln>
              <a:noFill/>
            </a:ln>
          </p:spPr>
          <p:txBody>
            <a:bodyPr spcFirstLastPara="1" wrap="square" lIns="39050" tIns="39050" rIns="39050" bIns="390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4" name="Google Shape;684;p22"/>
          <p:cNvGrpSpPr/>
          <p:nvPr/>
        </p:nvGrpSpPr>
        <p:grpSpPr>
          <a:xfrm rot="10800000">
            <a:off x="11050601" y="2960092"/>
            <a:ext cx="6818662" cy="7015545"/>
            <a:chOff x="0" y="0"/>
            <a:chExt cx="9091550" cy="9354060"/>
          </a:xfrm>
        </p:grpSpPr>
        <p:cxnSp>
          <p:nvCxnSpPr>
            <p:cNvPr id="685" name="Google Shape;685;p22"/>
            <p:cNvCxnSpPr/>
            <p:nvPr/>
          </p:nvCxnSpPr>
          <p:spPr>
            <a:xfrm>
              <a:off x="245555" y="450470"/>
              <a:ext cx="0" cy="8656320"/>
            </a:xfrm>
            <a:prstGeom prst="straightConnector1">
              <a:avLst/>
            </a:prstGeom>
            <a:noFill/>
            <a:ln w="76200" cap="flat" cmpd="sng">
              <a:solidFill>
                <a:srgbClr val="5271FF"/>
              </a:solidFill>
              <a:prstDash val="solid"/>
              <a:round/>
              <a:headEnd type="none" w="sm" len="sm"/>
              <a:tailEnd type="none" w="sm" len="sm"/>
            </a:ln>
          </p:spPr>
        </p:cxnSp>
        <p:grpSp>
          <p:nvGrpSpPr>
            <p:cNvPr id="686" name="Google Shape;686;p22"/>
            <p:cNvGrpSpPr/>
            <p:nvPr/>
          </p:nvGrpSpPr>
          <p:grpSpPr>
            <a:xfrm>
              <a:off x="0" y="8903590"/>
              <a:ext cx="450470" cy="450470"/>
              <a:chOff x="0" y="0"/>
              <a:chExt cx="812800" cy="812800"/>
            </a:xfrm>
          </p:grpSpPr>
          <p:sp>
            <p:nvSpPr>
              <p:cNvPr id="687" name="Google Shape;68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9" name="Google Shape;689;p22"/>
            <p:cNvCxnSpPr/>
            <p:nvPr/>
          </p:nvCxnSpPr>
          <p:spPr>
            <a:xfrm rot="10800000">
              <a:off x="209995" y="270537"/>
              <a:ext cx="8656320" cy="0"/>
            </a:xfrm>
            <a:prstGeom prst="straightConnector1">
              <a:avLst/>
            </a:prstGeom>
            <a:noFill/>
            <a:ln w="76200" cap="flat" cmpd="sng">
              <a:solidFill>
                <a:srgbClr val="5271FF"/>
              </a:solidFill>
              <a:prstDash val="solid"/>
              <a:round/>
              <a:headEnd type="none" w="sm" len="sm"/>
              <a:tailEnd type="none" w="sm" len="sm"/>
            </a:ln>
          </p:spPr>
        </p:cxnSp>
        <p:grpSp>
          <p:nvGrpSpPr>
            <p:cNvPr id="690" name="Google Shape;690;p22"/>
            <p:cNvGrpSpPr/>
            <p:nvPr/>
          </p:nvGrpSpPr>
          <p:grpSpPr>
            <a:xfrm>
              <a:off x="15240" y="7178325"/>
              <a:ext cx="450470" cy="450470"/>
              <a:chOff x="0" y="0"/>
              <a:chExt cx="812800" cy="812800"/>
            </a:xfrm>
          </p:grpSpPr>
          <p:sp>
            <p:nvSpPr>
              <p:cNvPr id="691" name="Google Shape;691;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3" name="Google Shape;693;p22"/>
            <p:cNvGrpSpPr/>
            <p:nvPr/>
          </p:nvGrpSpPr>
          <p:grpSpPr>
            <a:xfrm>
              <a:off x="1941616" y="0"/>
              <a:ext cx="450470" cy="450470"/>
              <a:chOff x="0" y="0"/>
              <a:chExt cx="812800" cy="812800"/>
            </a:xfrm>
          </p:grpSpPr>
          <p:sp>
            <p:nvSpPr>
              <p:cNvPr id="694" name="Google Shape;694;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6" name="Google Shape;696;p22"/>
            <p:cNvGrpSpPr/>
            <p:nvPr/>
          </p:nvGrpSpPr>
          <p:grpSpPr>
            <a:xfrm>
              <a:off x="8641080" y="70702"/>
              <a:ext cx="450470" cy="450470"/>
              <a:chOff x="0" y="0"/>
              <a:chExt cx="812800" cy="812800"/>
            </a:xfrm>
          </p:grpSpPr>
          <p:sp>
            <p:nvSpPr>
              <p:cNvPr id="697" name="Google Shape;69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2"/>
            <p:cNvGrpSpPr/>
            <p:nvPr/>
          </p:nvGrpSpPr>
          <p:grpSpPr>
            <a:xfrm>
              <a:off x="45720" y="88912"/>
              <a:ext cx="450470" cy="450470"/>
              <a:chOff x="0" y="0"/>
              <a:chExt cx="812800" cy="812800"/>
            </a:xfrm>
          </p:grpSpPr>
          <p:sp>
            <p:nvSpPr>
              <p:cNvPr id="700" name="Google Shape;70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702" name="Google Shape;702;p22"/>
          <p:cNvPicPr preferRelativeResize="0"/>
          <p:nvPr/>
        </p:nvPicPr>
        <p:blipFill rotWithShape="1">
          <a:blip r:embed="rId4">
            <a:alphaModFix/>
          </a:blip>
          <a:srcRect l="3675" t="2843" r="3284" b="2994"/>
          <a:stretch/>
        </p:blipFill>
        <p:spPr>
          <a:xfrm>
            <a:off x="11204969" y="2863025"/>
            <a:ext cx="4480500" cy="4679400"/>
          </a:xfrm>
          <a:prstGeom prst="roundRect">
            <a:avLst>
              <a:gd name="adj" fmla="val 16667"/>
            </a:avLst>
          </a:prstGeom>
          <a:noFill/>
          <a:ln w="152400"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278296014"/>
      </p:ext>
    </p:extLst>
  </p:cSld>
  <p:clrMapOvr>
    <a:masterClrMapping/>
  </p:clrMapOvr>
</p:sld>
</file>

<file path=ppt/theme/theme1.xml><?xml version="1.0" encoding="utf-8"?>
<a:theme xmlns:a="http://schemas.openxmlformats.org/drawingml/2006/main" name=" IT Software Pitch Deck">
  <a:themeElements>
    <a:clrScheme name="Office">
      <a:dk1>
        <a:srgbClr val="083572"/>
      </a:dk1>
      <a:lt1>
        <a:srgbClr val="FFFFFF"/>
      </a:lt1>
      <a:dk2>
        <a:srgbClr val="004AAD"/>
      </a:dk2>
      <a:lt2>
        <a:srgbClr val="5271FF"/>
      </a:lt2>
      <a:accent1>
        <a:srgbClr val="083572"/>
      </a:accent1>
      <a:accent2>
        <a:srgbClr val="888888"/>
      </a:accent2>
      <a:accent3>
        <a:srgbClr val="083572"/>
      </a:accent3>
      <a:accent4>
        <a:srgbClr val="5271FF"/>
      </a:accent4>
      <a:accent5>
        <a:srgbClr val="FFFFFF"/>
      </a:accent5>
      <a:accent6>
        <a:srgbClr val="083572"/>
      </a:accent6>
      <a:hlink>
        <a:srgbClr val="004AA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893</Words>
  <Application>Microsoft Office PowerPoint</Application>
  <PresentationFormat>Personalizado</PresentationFormat>
  <Paragraphs>69</Paragraphs>
  <Slides>18</Slides>
  <Notes>15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Ubuntu</vt:lpstr>
      <vt:lpstr>Cuprum</vt:lpstr>
      <vt:lpstr>Calibri</vt:lpstr>
      <vt:lpstr>Podkova</vt:lpstr>
      <vt:lpstr> IT Software Pitch Deck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¿Redis?</vt:lpstr>
      <vt:lpstr>Tipos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Acer</dc:creator>
  <cp:lastModifiedBy>Katherine Yessenia Serpa Condori</cp:lastModifiedBy>
  <cp:revision>11</cp:revision>
  <dcterms:modified xsi:type="dcterms:W3CDTF">2024-10-12T12:57:59Z</dcterms:modified>
</cp:coreProperties>
</file>